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81" r:id="rId2"/>
    <p:sldId id="261" r:id="rId3"/>
    <p:sldId id="277" r:id="rId4"/>
    <p:sldId id="280" r:id="rId5"/>
    <p:sldId id="279" r:id="rId6"/>
    <p:sldId id="268" r:id="rId7"/>
    <p:sldId id="282" r:id="rId8"/>
    <p:sldId id="283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181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975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185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321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538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516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63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3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645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786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19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927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C81C-C889-4659-82DB-0607B6765344}" type="datetimeFigureOut">
              <a:rPr lang="es-CL" smtClean="0"/>
              <a:t>31-05-2019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0335-2C9C-4026-9B8E-1258EA8D87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97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4.wdp"/><Relationship Id="rId18" Type="http://schemas.openxmlformats.org/officeDocument/2006/relationships/image" Target="../media/image4.png"/><Relationship Id="rId26" Type="http://schemas.openxmlformats.org/officeDocument/2006/relationships/image" Target="../media/image20.png"/><Relationship Id="rId3" Type="http://schemas.microsoft.com/office/2007/relationships/hdphoto" Target="../media/hdphoto9.wdp"/><Relationship Id="rId21" Type="http://schemas.microsoft.com/office/2007/relationships/hdphoto" Target="../media/hdphoto4.wdp"/><Relationship Id="rId34" Type="http://schemas.microsoft.com/office/2007/relationships/hdphoto" Target="../media/hdphoto7.wdp"/><Relationship Id="rId7" Type="http://schemas.microsoft.com/office/2007/relationships/hdphoto" Target="../media/hdphoto11.wdp"/><Relationship Id="rId12" Type="http://schemas.openxmlformats.org/officeDocument/2006/relationships/image" Target="../media/image17.png"/><Relationship Id="rId17" Type="http://schemas.microsoft.com/office/2007/relationships/hdphoto" Target="../media/hdphoto15.wdp"/><Relationship Id="rId25" Type="http://schemas.microsoft.com/office/2007/relationships/hdphoto" Target="../media/hdphoto5.wdp"/><Relationship Id="rId33" Type="http://schemas.openxmlformats.org/officeDocument/2006/relationships/image" Target="../media/image9.png"/><Relationship Id="rId2" Type="http://schemas.openxmlformats.org/officeDocument/2006/relationships/image" Target="../media/image12.png"/><Relationship Id="rId16" Type="http://schemas.openxmlformats.org/officeDocument/2006/relationships/image" Target="../media/image18.png"/><Relationship Id="rId20" Type="http://schemas.openxmlformats.org/officeDocument/2006/relationships/image" Target="../media/image6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3.wdp"/><Relationship Id="rId24" Type="http://schemas.openxmlformats.org/officeDocument/2006/relationships/image" Target="../media/image7.png"/><Relationship Id="rId32" Type="http://schemas.openxmlformats.org/officeDocument/2006/relationships/image" Target="../media/image21.png"/><Relationship Id="rId5" Type="http://schemas.microsoft.com/office/2007/relationships/hdphoto" Target="../media/hdphoto10.wdp"/><Relationship Id="rId15" Type="http://schemas.microsoft.com/office/2007/relationships/hdphoto" Target="../media/hdphoto3.wdp"/><Relationship Id="rId23" Type="http://schemas.microsoft.com/office/2007/relationships/hdphoto" Target="../media/hdphoto16.wdp"/><Relationship Id="rId28" Type="http://schemas.openxmlformats.org/officeDocument/2006/relationships/image" Target="../media/image1.png"/><Relationship Id="rId10" Type="http://schemas.openxmlformats.org/officeDocument/2006/relationships/image" Target="../media/image16.png"/><Relationship Id="rId19" Type="http://schemas.microsoft.com/office/2007/relationships/hdphoto" Target="../media/hdphoto2.wdp"/><Relationship Id="rId31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microsoft.com/office/2007/relationships/hdphoto" Target="../media/hdphoto12.wdp"/><Relationship Id="rId14" Type="http://schemas.openxmlformats.org/officeDocument/2006/relationships/image" Target="../media/image5.png"/><Relationship Id="rId22" Type="http://schemas.openxmlformats.org/officeDocument/2006/relationships/image" Target="../media/image19.png"/><Relationship Id="rId27" Type="http://schemas.microsoft.com/office/2007/relationships/hdphoto" Target="../media/hdphoto17.wdp"/><Relationship Id="rId30" Type="http://schemas.openxmlformats.org/officeDocument/2006/relationships/image" Target="../media/image8.png"/><Relationship Id="rId35" Type="http://schemas.openxmlformats.org/officeDocument/2006/relationships/image" Target="../media/image22.png"/><Relationship Id="rId8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7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8.wdp"/><Relationship Id="rId5" Type="http://schemas.microsoft.com/office/2007/relationships/hdphoto" Target="../media/hdphoto6.wdp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cwus.us.es/ingenieria-agroforestal/hidraulica-y-riegos/temario/Tema%207.%20Bombas/tutorial_06.htm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300235" y="5720347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0523" y="5720347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214369" y="5724898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ángulo 54"/>
          <p:cNvSpPr/>
          <p:nvPr/>
        </p:nvSpPr>
        <p:spPr>
          <a:xfrm rot="5400000">
            <a:off x="2616227" y="5151323"/>
            <a:ext cx="928450" cy="156945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2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8294" y="5724899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5642" y="5724899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802929" y="5724899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0277" y="5724899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023250" y="5525424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/>
          <p:cNvSpPr/>
          <p:nvPr/>
        </p:nvSpPr>
        <p:spPr>
          <a:xfrm rot="16200000">
            <a:off x="4704204" y="582066"/>
            <a:ext cx="286381" cy="138220"/>
          </a:xfrm>
          <a:custGeom>
            <a:avLst/>
            <a:gdLst>
              <a:gd name="connsiteX0" fmla="*/ 0 w 277692"/>
              <a:gd name="connsiteY0" fmla="*/ 0 h 124968"/>
              <a:gd name="connsiteX1" fmla="*/ 277692 w 277692"/>
              <a:gd name="connsiteY1" fmla="*/ 0 h 124968"/>
              <a:gd name="connsiteX2" fmla="*/ 277692 w 277692"/>
              <a:gd name="connsiteY2" fmla="*/ 124968 h 124968"/>
              <a:gd name="connsiteX3" fmla="*/ 0 w 277692"/>
              <a:gd name="connsiteY3" fmla="*/ 124968 h 124968"/>
              <a:gd name="connsiteX4" fmla="*/ 0 w 277692"/>
              <a:gd name="connsiteY4" fmla="*/ 0 h 124968"/>
              <a:gd name="connsiteX0" fmla="*/ 0 w 277692"/>
              <a:gd name="connsiteY0" fmla="*/ 0 h 124968"/>
              <a:gd name="connsiteX1" fmla="*/ 277692 w 277692"/>
              <a:gd name="connsiteY1" fmla="*/ 0 h 124968"/>
              <a:gd name="connsiteX2" fmla="*/ 277692 w 277692"/>
              <a:gd name="connsiteY2" fmla="*/ 124968 h 124968"/>
              <a:gd name="connsiteX3" fmla="*/ 0 w 277692"/>
              <a:gd name="connsiteY3" fmla="*/ 124968 h 124968"/>
              <a:gd name="connsiteX4" fmla="*/ 0 w 277692"/>
              <a:gd name="connsiteY4" fmla="*/ 0 h 124968"/>
              <a:gd name="connsiteX0" fmla="*/ 0 w 277692"/>
              <a:gd name="connsiteY0" fmla="*/ 0 h 124968"/>
              <a:gd name="connsiteX1" fmla="*/ 277692 w 277692"/>
              <a:gd name="connsiteY1" fmla="*/ 0 h 124968"/>
              <a:gd name="connsiteX2" fmla="*/ 277692 w 277692"/>
              <a:gd name="connsiteY2" fmla="*/ 124968 h 124968"/>
              <a:gd name="connsiteX3" fmla="*/ 0 w 277692"/>
              <a:gd name="connsiteY3" fmla="*/ 124968 h 124968"/>
              <a:gd name="connsiteX4" fmla="*/ 0 w 277692"/>
              <a:gd name="connsiteY4" fmla="*/ 0 h 124968"/>
              <a:gd name="connsiteX0" fmla="*/ 0 w 286847"/>
              <a:gd name="connsiteY0" fmla="*/ 0 h 124968"/>
              <a:gd name="connsiteX1" fmla="*/ 277692 w 286847"/>
              <a:gd name="connsiteY1" fmla="*/ 0 h 124968"/>
              <a:gd name="connsiteX2" fmla="*/ 277692 w 286847"/>
              <a:gd name="connsiteY2" fmla="*/ 124968 h 124968"/>
              <a:gd name="connsiteX3" fmla="*/ 0 w 286847"/>
              <a:gd name="connsiteY3" fmla="*/ 124968 h 124968"/>
              <a:gd name="connsiteX4" fmla="*/ 0 w 286847"/>
              <a:gd name="connsiteY4" fmla="*/ 0 h 124968"/>
              <a:gd name="connsiteX0" fmla="*/ 0 w 287462"/>
              <a:gd name="connsiteY0" fmla="*/ 0 h 124968"/>
              <a:gd name="connsiteX1" fmla="*/ 283301 w 287462"/>
              <a:gd name="connsiteY1" fmla="*/ 3 h 124968"/>
              <a:gd name="connsiteX2" fmla="*/ 277692 w 287462"/>
              <a:gd name="connsiteY2" fmla="*/ 124968 h 124968"/>
              <a:gd name="connsiteX3" fmla="*/ 0 w 287462"/>
              <a:gd name="connsiteY3" fmla="*/ 124968 h 124968"/>
              <a:gd name="connsiteX4" fmla="*/ 0 w 287462"/>
              <a:gd name="connsiteY4" fmla="*/ 0 h 124968"/>
              <a:gd name="connsiteX0" fmla="*/ 0 w 286381"/>
              <a:gd name="connsiteY0" fmla="*/ 0 h 124968"/>
              <a:gd name="connsiteX1" fmla="*/ 283301 w 286381"/>
              <a:gd name="connsiteY1" fmla="*/ 3 h 124968"/>
              <a:gd name="connsiteX2" fmla="*/ 277692 w 286381"/>
              <a:gd name="connsiteY2" fmla="*/ 124968 h 124968"/>
              <a:gd name="connsiteX3" fmla="*/ 0 w 286381"/>
              <a:gd name="connsiteY3" fmla="*/ 124968 h 124968"/>
              <a:gd name="connsiteX4" fmla="*/ 0 w 286381"/>
              <a:gd name="connsiteY4" fmla="*/ 0 h 12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1" h="124968">
                <a:moveTo>
                  <a:pt x="0" y="0"/>
                </a:moveTo>
                <a:lnTo>
                  <a:pt x="283301" y="3"/>
                </a:lnTo>
                <a:cubicBezTo>
                  <a:pt x="232812" y="75318"/>
                  <a:pt x="311351" y="72092"/>
                  <a:pt x="277692" y="124968"/>
                </a:cubicBezTo>
                <a:lnTo>
                  <a:pt x="0" y="1249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343995" y="5724901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18745" t="906" r="54808"/>
          <a:stretch/>
        </p:blipFill>
        <p:spPr>
          <a:xfrm>
            <a:off x="3880152" y="717270"/>
            <a:ext cx="1998407" cy="4209872"/>
          </a:xfrm>
          <a:prstGeom prst="rect">
            <a:avLst/>
          </a:prstGeom>
        </p:spPr>
      </p:pic>
      <p:pic>
        <p:nvPicPr>
          <p:cNvPr id="2050" name="Picture 2" descr="Resultado de imagen para bomba para agua vista later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0" r="64098"/>
          <a:stretch/>
        </p:blipFill>
        <p:spPr bwMode="auto">
          <a:xfrm>
            <a:off x="4392163" y="4871763"/>
            <a:ext cx="1817852" cy="306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394657" y="5023796"/>
            <a:ext cx="904177" cy="239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4556684" y="5207617"/>
            <a:ext cx="177760" cy="239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4994439" y="5105893"/>
            <a:ext cx="295903" cy="188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74" l="36896" r="82357">
                        <a14:foregroundMark x1="66471" y1="13021" x2="66471" y2="13021"/>
                        <a14:foregroundMark x1="66837" y1="8073" x2="66837" y2="8073"/>
                        <a14:foregroundMark x1="66252" y1="17578" x2="66252" y2="17578"/>
                        <a14:foregroundMark x1="48682" y1="19271" x2="48682" y2="19271"/>
                        <a14:foregroundMark x1="49634" y1="13021" x2="49634" y2="13021"/>
                        <a14:foregroundMark x1="49048" y1="8333" x2="49048" y2="8333"/>
                        <a14:foregroundMark x1="49048" y1="78776" x2="49048" y2="78776"/>
                        <a14:foregroundMark x1="49414" y1="74479" x2="49414" y2="74479"/>
                        <a14:foregroundMark x1="49048" y1="84766" x2="49048" y2="84766"/>
                        <a14:foregroundMark x1="65886" y1="85026" x2="65886" y2="85026"/>
                        <a14:foregroundMark x1="66618" y1="81380" x2="66618" y2="81380"/>
                        <a14:foregroundMark x1="66618" y1="74870" x2="66618" y2="74870"/>
                        <a14:foregroundMark x1="57247" y1="43620" x2="57247" y2="43620"/>
                      </a14:backgroundRemoval>
                    </a14:imgEffect>
                  </a14:imgLayer>
                </a14:imgProps>
              </a:ext>
            </a:extLst>
          </a:blip>
          <a:srcRect l="31875" r="17635"/>
          <a:stretch/>
        </p:blipFill>
        <p:spPr>
          <a:xfrm rot="5400000">
            <a:off x="4602129" y="4715662"/>
            <a:ext cx="444012" cy="734769"/>
          </a:xfrm>
          <a:prstGeom prst="rect">
            <a:avLst/>
          </a:prstGeom>
        </p:spPr>
      </p:pic>
      <p:pic>
        <p:nvPicPr>
          <p:cNvPr id="25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173861" y="5281894"/>
            <a:ext cx="101848" cy="1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Resultado de imagen para medidores de presion de agu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5" b="96204" l="9890" r="89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08" y="4858169"/>
            <a:ext cx="495447" cy="4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0540" y="5286823"/>
            <a:ext cx="101848" cy="1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 rot="10800000">
            <a:off x="4456752" y="5305052"/>
            <a:ext cx="277692" cy="124968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4215120" y="5225331"/>
            <a:ext cx="290184" cy="2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007"/>
          <a:stretch/>
        </p:blipFill>
        <p:spPr bwMode="auto">
          <a:xfrm rot="10800000" flipH="1">
            <a:off x="3945685" y="5642791"/>
            <a:ext cx="422394" cy="4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0" descr="Resultado de imagen para tapon para tuber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44712" b="14525"/>
          <a:stretch/>
        </p:blipFill>
        <p:spPr bwMode="auto">
          <a:xfrm rot="10800000" flipH="1">
            <a:off x="4708728" y="5293860"/>
            <a:ext cx="80308" cy="2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upo 44"/>
          <p:cNvGrpSpPr/>
          <p:nvPr/>
        </p:nvGrpSpPr>
        <p:grpSpPr>
          <a:xfrm rot="5400000">
            <a:off x="2868813" y="5158568"/>
            <a:ext cx="411435" cy="235924"/>
            <a:chOff x="1965931" y="5089118"/>
            <a:chExt cx="411435" cy="235924"/>
          </a:xfrm>
        </p:grpSpPr>
        <p:pic>
          <p:nvPicPr>
            <p:cNvPr id="47" name="Picture 30" descr="Resultado de imagen para tapon para tuber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77" b="98538" l="388" r="945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115171" y="5089118"/>
              <a:ext cx="262195" cy="23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Resultado de imagen para tapon para tuber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77" b="98538" l="388" r="945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5931" y="5089118"/>
              <a:ext cx="262195" cy="23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2900476" y="5636390"/>
            <a:ext cx="367670" cy="4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https://www.construmart.cl/tiendaonline/images/product/1300x1300-78716-F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00" b="85308" l="9692" r="8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0813" r="10531" b="6374"/>
          <a:stretch/>
        </p:blipFill>
        <p:spPr bwMode="auto">
          <a:xfrm>
            <a:off x="2871109" y="5306334"/>
            <a:ext cx="407569" cy="3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upo 64"/>
          <p:cNvGrpSpPr/>
          <p:nvPr/>
        </p:nvGrpSpPr>
        <p:grpSpPr>
          <a:xfrm rot="5400000">
            <a:off x="2871180" y="4626830"/>
            <a:ext cx="411435" cy="235924"/>
            <a:chOff x="1965931" y="5089118"/>
            <a:chExt cx="411435" cy="235924"/>
          </a:xfrm>
        </p:grpSpPr>
        <p:pic>
          <p:nvPicPr>
            <p:cNvPr id="66" name="Picture 30" descr="Resultado de imagen para tapon para tuber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77" b="98538" l="388" r="945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115171" y="5089118"/>
              <a:ext cx="262195" cy="23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0" descr="Resultado de imagen para tapon para tuber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77" b="98538" l="388" r="945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5931" y="5089118"/>
              <a:ext cx="262195" cy="23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10" descr="https://www.construmart.cl/tiendaonline/images/product/1300x1300-28412-F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77" b="74538" l="9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0044" r="7121" b="19253"/>
          <a:stretch/>
        </p:blipFill>
        <p:spPr bwMode="auto">
          <a:xfrm rot="16200000">
            <a:off x="2390793" y="4294125"/>
            <a:ext cx="1131309" cy="8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https://www.construmart.cl/tiendaonline/images/product/1300x1300-28412-F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77" b="74538" l="9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0044" r="7121" b="19253"/>
          <a:stretch/>
        </p:blipFill>
        <p:spPr bwMode="auto">
          <a:xfrm rot="10800000">
            <a:off x="1714941" y="5533471"/>
            <a:ext cx="1131309" cy="8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Resultado de imagen para medidores de presion de agu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5" b="96204" l="9890" r="89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54" y="4483300"/>
            <a:ext cx="495447" cy="4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Forma libre 63"/>
          <p:cNvSpPr/>
          <p:nvPr/>
        </p:nvSpPr>
        <p:spPr>
          <a:xfrm>
            <a:off x="3592359" y="4866582"/>
            <a:ext cx="408306" cy="805682"/>
          </a:xfrm>
          <a:custGeom>
            <a:avLst/>
            <a:gdLst>
              <a:gd name="connsiteX0" fmla="*/ 32716 w 442149"/>
              <a:gd name="connsiteY0" fmla="*/ 764274 h 764274"/>
              <a:gd name="connsiteX1" fmla="*/ 22480 w 442149"/>
              <a:gd name="connsiteY1" fmla="*/ 88710 h 764274"/>
              <a:gd name="connsiteX2" fmla="*/ 288611 w 442149"/>
              <a:gd name="connsiteY2" fmla="*/ 436728 h 764274"/>
              <a:gd name="connsiteX3" fmla="*/ 442149 w 442149"/>
              <a:gd name="connsiteY3" fmla="*/ 0 h 764274"/>
              <a:gd name="connsiteX0" fmla="*/ 82542 w 491975"/>
              <a:gd name="connsiteY0" fmla="*/ 764274 h 764274"/>
              <a:gd name="connsiteX1" fmla="*/ 72306 w 491975"/>
              <a:gd name="connsiteY1" fmla="*/ 88710 h 764274"/>
              <a:gd name="connsiteX2" fmla="*/ 338437 w 491975"/>
              <a:gd name="connsiteY2" fmla="*/ 436728 h 764274"/>
              <a:gd name="connsiteX3" fmla="*/ 491975 w 491975"/>
              <a:gd name="connsiteY3" fmla="*/ 0 h 764274"/>
              <a:gd name="connsiteX0" fmla="*/ 37211 w 446644"/>
              <a:gd name="connsiteY0" fmla="*/ 764274 h 764274"/>
              <a:gd name="connsiteX1" fmla="*/ 26975 w 446644"/>
              <a:gd name="connsiteY1" fmla="*/ 88710 h 764274"/>
              <a:gd name="connsiteX2" fmla="*/ 354521 w 446644"/>
              <a:gd name="connsiteY2" fmla="*/ 472985 h 764274"/>
              <a:gd name="connsiteX3" fmla="*/ 446644 w 446644"/>
              <a:gd name="connsiteY3" fmla="*/ 0 h 764274"/>
              <a:gd name="connsiteX0" fmla="*/ 37211 w 496278"/>
              <a:gd name="connsiteY0" fmla="*/ 764274 h 764274"/>
              <a:gd name="connsiteX1" fmla="*/ 26975 w 496278"/>
              <a:gd name="connsiteY1" fmla="*/ 88710 h 764274"/>
              <a:gd name="connsiteX2" fmla="*/ 354521 w 496278"/>
              <a:gd name="connsiteY2" fmla="*/ 472985 h 764274"/>
              <a:gd name="connsiteX3" fmla="*/ 446644 w 496278"/>
              <a:gd name="connsiteY3" fmla="*/ 0 h 764274"/>
              <a:gd name="connsiteX0" fmla="*/ 96176 w 555243"/>
              <a:gd name="connsiteY0" fmla="*/ 764274 h 764274"/>
              <a:gd name="connsiteX1" fmla="*/ 85940 w 555243"/>
              <a:gd name="connsiteY1" fmla="*/ 88710 h 764274"/>
              <a:gd name="connsiteX2" fmla="*/ 413486 w 555243"/>
              <a:gd name="connsiteY2" fmla="*/ 472985 h 764274"/>
              <a:gd name="connsiteX3" fmla="*/ 505609 w 555243"/>
              <a:gd name="connsiteY3" fmla="*/ 0 h 764274"/>
              <a:gd name="connsiteX0" fmla="*/ 96176 w 563600"/>
              <a:gd name="connsiteY0" fmla="*/ 764274 h 764274"/>
              <a:gd name="connsiteX1" fmla="*/ 85940 w 563600"/>
              <a:gd name="connsiteY1" fmla="*/ 88710 h 764274"/>
              <a:gd name="connsiteX2" fmla="*/ 413486 w 563600"/>
              <a:gd name="connsiteY2" fmla="*/ 472985 h 764274"/>
              <a:gd name="connsiteX3" fmla="*/ 505609 w 563600"/>
              <a:gd name="connsiteY3" fmla="*/ 0 h 764274"/>
              <a:gd name="connsiteX0" fmla="*/ 35212 w 485389"/>
              <a:gd name="connsiteY0" fmla="*/ 764274 h 764274"/>
              <a:gd name="connsiteX1" fmla="*/ 24976 w 485389"/>
              <a:gd name="connsiteY1" fmla="*/ 88710 h 764274"/>
              <a:gd name="connsiteX2" fmla="*/ 325227 w 485389"/>
              <a:gd name="connsiteY2" fmla="*/ 337021 h 764274"/>
              <a:gd name="connsiteX3" fmla="*/ 444645 w 485389"/>
              <a:gd name="connsiteY3" fmla="*/ 0 h 764274"/>
              <a:gd name="connsiteX0" fmla="*/ 35212 w 444645"/>
              <a:gd name="connsiteY0" fmla="*/ 764274 h 764274"/>
              <a:gd name="connsiteX1" fmla="*/ 24976 w 444645"/>
              <a:gd name="connsiteY1" fmla="*/ 88710 h 764274"/>
              <a:gd name="connsiteX2" fmla="*/ 325227 w 444645"/>
              <a:gd name="connsiteY2" fmla="*/ 337021 h 764274"/>
              <a:gd name="connsiteX3" fmla="*/ 444645 w 444645"/>
              <a:gd name="connsiteY3" fmla="*/ 0 h 764274"/>
              <a:gd name="connsiteX0" fmla="*/ 109308 w 518741"/>
              <a:gd name="connsiteY0" fmla="*/ 764274 h 764274"/>
              <a:gd name="connsiteX1" fmla="*/ 99072 w 518741"/>
              <a:gd name="connsiteY1" fmla="*/ 88710 h 764274"/>
              <a:gd name="connsiteX2" fmla="*/ 399323 w 518741"/>
              <a:gd name="connsiteY2" fmla="*/ 337021 h 764274"/>
              <a:gd name="connsiteX3" fmla="*/ 518741 w 518741"/>
              <a:gd name="connsiteY3" fmla="*/ 0 h 764274"/>
              <a:gd name="connsiteX0" fmla="*/ 76403 w 485836"/>
              <a:gd name="connsiteY0" fmla="*/ 764274 h 764274"/>
              <a:gd name="connsiteX1" fmla="*/ 113934 w 485836"/>
              <a:gd name="connsiteY1" fmla="*/ 73603 h 764274"/>
              <a:gd name="connsiteX2" fmla="*/ 366418 w 485836"/>
              <a:gd name="connsiteY2" fmla="*/ 337021 h 764274"/>
              <a:gd name="connsiteX3" fmla="*/ 485836 w 485836"/>
              <a:gd name="connsiteY3" fmla="*/ 0 h 764274"/>
              <a:gd name="connsiteX0" fmla="*/ 47442 w 456875"/>
              <a:gd name="connsiteY0" fmla="*/ 764274 h 764274"/>
              <a:gd name="connsiteX1" fmla="*/ 84973 w 456875"/>
              <a:gd name="connsiteY1" fmla="*/ 73603 h 764274"/>
              <a:gd name="connsiteX2" fmla="*/ 337457 w 456875"/>
              <a:gd name="connsiteY2" fmla="*/ 337021 h 764274"/>
              <a:gd name="connsiteX3" fmla="*/ 456875 w 456875"/>
              <a:gd name="connsiteY3" fmla="*/ 0 h 764274"/>
              <a:gd name="connsiteX0" fmla="*/ 47442 w 456875"/>
              <a:gd name="connsiteY0" fmla="*/ 764274 h 764274"/>
              <a:gd name="connsiteX1" fmla="*/ 84973 w 456875"/>
              <a:gd name="connsiteY1" fmla="*/ 73603 h 764274"/>
              <a:gd name="connsiteX2" fmla="*/ 337457 w 456875"/>
              <a:gd name="connsiteY2" fmla="*/ 337021 h 764274"/>
              <a:gd name="connsiteX3" fmla="*/ 456875 w 456875"/>
              <a:gd name="connsiteY3" fmla="*/ 0 h 764274"/>
              <a:gd name="connsiteX0" fmla="*/ 47442 w 469449"/>
              <a:gd name="connsiteY0" fmla="*/ 764274 h 764274"/>
              <a:gd name="connsiteX1" fmla="*/ 84973 w 469449"/>
              <a:gd name="connsiteY1" fmla="*/ 73603 h 764274"/>
              <a:gd name="connsiteX2" fmla="*/ 337457 w 469449"/>
              <a:gd name="connsiteY2" fmla="*/ 337021 h 764274"/>
              <a:gd name="connsiteX3" fmla="*/ 456875 w 469449"/>
              <a:gd name="connsiteY3" fmla="*/ 0 h 764274"/>
              <a:gd name="connsiteX0" fmla="*/ 47442 w 457854"/>
              <a:gd name="connsiteY0" fmla="*/ 815638 h 815638"/>
              <a:gd name="connsiteX1" fmla="*/ 84973 w 457854"/>
              <a:gd name="connsiteY1" fmla="*/ 124967 h 815638"/>
              <a:gd name="connsiteX2" fmla="*/ 337457 w 457854"/>
              <a:gd name="connsiteY2" fmla="*/ 388385 h 815638"/>
              <a:gd name="connsiteX3" fmla="*/ 453463 w 457854"/>
              <a:gd name="connsiteY3" fmla="*/ 0 h 815638"/>
              <a:gd name="connsiteX0" fmla="*/ 47442 w 477559"/>
              <a:gd name="connsiteY0" fmla="*/ 815638 h 815638"/>
              <a:gd name="connsiteX1" fmla="*/ 84973 w 477559"/>
              <a:gd name="connsiteY1" fmla="*/ 124967 h 815638"/>
              <a:gd name="connsiteX2" fmla="*/ 337457 w 477559"/>
              <a:gd name="connsiteY2" fmla="*/ 388385 h 815638"/>
              <a:gd name="connsiteX3" fmla="*/ 453463 w 477559"/>
              <a:gd name="connsiteY3" fmla="*/ 0 h 815638"/>
              <a:gd name="connsiteX0" fmla="*/ 47442 w 481397"/>
              <a:gd name="connsiteY0" fmla="*/ 815638 h 815638"/>
              <a:gd name="connsiteX1" fmla="*/ 84973 w 481397"/>
              <a:gd name="connsiteY1" fmla="*/ 124967 h 815638"/>
              <a:gd name="connsiteX2" fmla="*/ 337457 w 481397"/>
              <a:gd name="connsiteY2" fmla="*/ 388385 h 815638"/>
              <a:gd name="connsiteX3" fmla="*/ 453463 w 481397"/>
              <a:gd name="connsiteY3" fmla="*/ 0 h 815638"/>
              <a:gd name="connsiteX0" fmla="*/ 45451 w 475506"/>
              <a:gd name="connsiteY0" fmla="*/ 815638 h 815638"/>
              <a:gd name="connsiteX1" fmla="*/ 86394 w 475506"/>
              <a:gd name="connsiteY1" fmla="*/ 245823 h 815638"/>
              <a:gd name="connsiteX2" fmla="*/ 335466 w 475506"/>
              <a:gd name="connsiteY2" fmla="*/ 388385 h 815638"/>
              <a:gd name="connsiteX3" fmla="*/ 451472 w 475506"/>
              <a:gd name="connsiteY3" fmla="*/ 0 h 815638"/>
              <a:gd name="connsiteX0" fmla="*/ 45451 w 474774"/>
              <a:gd name="connsiteY0" fmla="*/ 815638 h 815638"/>
              <a:gd name="connsiteX1" fmla="*/ 86394 w 474774"/>
              <a:gd name="connsiteY1" fmla="*/ 245823 h 815638"/>
              <a:gd name="connsiteX2" fmla="*/ 335466 w 474774"/>
              <a:gd name="connsiteY2" fmla="*/ 388385 h 815638"/>
              <a:gd name="connsiteX3" fmla="*/ 451472 w 474774"/>
              <a:gd name="connsiteY3" fmla="*/ 0 h 815638"/>
              <a:gd name="connsiteX0" fmla="*/ 55797 w 486168"/>
              <a:gd name="connsiteY0" fmla="*/ 815638 h 815638"/>
              <a:gd name="connsiteX1" fmla="*/ 79680 w 486168"/>
              <a:gd name="connsiteY1" fmla="*/ 242289 h 815638"/>
              <a:gd name="connsiteX2" fmla="*/ 345812 w 486168"/>
              <a:gd name="connsiteY2" fmla="*/ 388385 h 815638"/>
              <a:gd name="connsiteX3" fmla="*/ 461818 w 486168"/>
              <a:gd name="connsiteY3" fmla="*/ 0 h 815638"/>
              <a:gd name="connsiteX0" fmla="*/ 35750 w 466121"/>
              <a:gd name="connsiteY0" fmla="*/ 815638 h 815638"/>
              <a:gd name="connsiteX1" fmla="*/ 59633 w 466121"/>
              <a:gd name="connsiteY1" fmla="*/ 242289 h 815638"/>
              <a:gd name="connsiteX2" fmla="*/ 325765 w 466121"/>
              <a:gd name="connsiteY2" fmla="*/ 388385 h 815638"/>
              <a:gd name="connsiteX3" fmla="*/ 441771 w 466121"/>
              <a:gd name="connsiteY3" fmla="*/ 0 h 815638"/>
              <a:gd name="connsiteX0" fmla="*/ 35750 w 467321"/>
              <a:gd name="connsiteY0" fmla="*/ 815638 h 815638"/>
              <a:gd name="connsiteX1" fmla="*/ 59633 w 467321"/>
              <a:gd name="connsiteY1" fmla="*/ 242289 h 815638"/>
              <a:gd name="connsiteX2" fmla="*/ 325765 w 467321"/>
              <a:gd name="connsiteY2" fmla="*/ 388385 h 815638"/>
              <a:gd name="connsiteX3" fmla="*/ 441771 w 467321"/>
              <a:gd name="connsiteY3" fmla="*/ 0 h 815638"/>
              <a:gd name="connsiteX0" fmla="*/ 35750 w 472640"/>
              <a:gd name="connsiteY0" fmla="*/ 815638 h 815638"/>
              <a:gd name="connsiteX1" fmla="*/ 59633 w 472640"/>
              <a:gd name="connsiteY1" fmla="*/ 242289 h 815638"/>
              <a:gd name="connsiteX2" fmla="*/ 325765 w 472640"/>
              <a:gd name="connsiteY2" fmla="*/ 388385 h 815638"/>
              <a:gd name="connsiteX3" fmla="*/ 441771 w 472640"/>
              <a:gd name="connsiteY3" fmla="*/ 0 h 815638"/>
              <a:gd name="connsiteX0" fmla="*/ 35750 w 468620"/>
              <a:gd name="connsiteY0" fmla="*/ 815638 h 815638"/>
              <a:gd name="connsiteX1" fmla="*/ 59633 w 468620"/>
              <a:gd name="connsiteY1" fmla="*/ 242289 h 815638"/>
              <a:gd name="connsiteX2" fmla="*/ 325765 w 468620"/>
              <a:gd name="connsiteY2" fmla="*/ 388385 h 815638"/>
              <a:gd name="connsiteX3" fmla="*/ 441771 w 468620"/>
              <a:gd name="connsiteY3" fmla="*/ 0 h 815638"/>
              <a:gd name="connsiteX0" fmla="*/ 12894 w 436648"/>
              <a:gd name="connsiteY0" fmla="*/ 815638 h 815638"/>
              <a:gd name="connsiteX1" fmla="*/ 36777 w 436648"/>
              <a:gd name="connsiteY1" fmla="*/ 242289 h 815638"/>
              <a:gd name="connsiteX2" fmla="*/ 210786 w 436648"/>
              <a:gd name="connsiteY2" fmla="*/ 317709 h 815638"/>
              <a:gd name="connsiteX3" fmla="*/ 418915 w 436648"/>
              <a:gd name="connsiteY3" fmla="*/ 0 h 815638"/>
              <a:gd name="connsiteX0" fmla="*/ 12894 w 433903"/>
              <a:gd name="connsiteY0" fmla="*/ 815638 h 815638"/>
              <a:gd name="connsiteX1" fmla="*/ 36777 w 433903"/>
              <a:gd name="connsiteY1" fmla="*/ 242289 h 815638"/>
              <a:gd name="connsiteX2" fmla="*/ 210786 w 433903"/>
              <a:gd name="connsiteY2" fmla="*/ 317709 h 815638"/>
              <a:gd name="connsiteX3" fmla="*/ 418915 w 433903"/>
              <a:gd name="connsiteY3" fmla="*/ 0 h 815638"/>
              <a:gd name="connsiteX0" fmla="*/ 12894 w 420898"/>
              <a:gd name="connsiteY0" fmla="*/ 815638 h 815638"/>
              <a:gd name="connsiteX1" fmla="*/ 36777 w 420898"/>
              <a:gd name="connsiteY1" fmla="*/ 242289 h 815638"/>
              <a:gd name="connsiteX2" fmla="*/ 210786 w 420898"/>
              <a:gd name="connsiteY2" fmla="*/ 317709 h 815638"/>
              <a:gd name="connsiteX3" fmla="*/ 418915 w 420898"/>
              <a:gd name="connsiteY3" fmla="*/ 0 h 815638"/>
              <a:gd name="connsiteX0" fmla="*/ 2285 w 410289"/>
              <a:gd name="connsiteY0" fmla="*/ 815638 h 815638"/>
              <a:gd name="connsiteX1" fmla="*/ 26168 w 410289"/>
              <a:gd name="connsiteY1" fmla="*/ 242289 h 815638"/>
              <a:gd name="connsiteX2" fmla="*/ 200177 w 410289"/>
              <a:gd name="connsiteY2" fmla="*/ 317709 h 815638"/>
              <a:gd name="connsiteX3" fmla="*/ 408306 w 410289"/>
              <a:gd name="connsiteY3" fmla="*/ 0 h 815638"/>
              <a:gd name="connsiteX0" fmla="*/ 2285 w 408306"/>
              <a:gd name="connsiteY0" fmla="*/ 815638 h 815638"/>
              <a:gd name="connsiteX1" fmla="*/ 26168 w 408306"/>
              <a:gd name="connsiteY1" fmla="*/ 242289 h 815638"/>
              <a:gd name="connsiteX2" fmla="*/ 200177 w 408306"/>
              <a:gd name="connsiteY2" fmla="*/ 317709 h 815638"/>
              <a:gd name="connsiteX3" fmla="*/ 408306 w 408306"/>
              <a:gd name="connsiteY3" fmla="*/ 0 h 815638"/>
              <a:gd name="connsiteX0" fmla="*/ 2285 w 408306"/>
              <a:gd name="connsiteY0" fmla="*/ 815638 h 815638"/>
              <a:gd name="connsiteX1" fmla="*/ 26168 w 408306"/>
              <a:gd name="connsiteY1" fmla="*/ 242289 h 815638"/>
              <a:gd name="connsiteX2" fmla="*/ 200177 w 408306"/>
              <a:gd name="connsiteY2" fmla="*/ 317709 h 815638"/>
              <a:gd name="connsiteX3" fmla="*/ 408306 w 408306"/>
              <a:gd name="connsiteY3" fmla="*/ 0 h 81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306" h="815638">
                <a:moveTo>
                  <a:pt x="2285" y="815638"/>
                </a:moveTo>
                <a:cubicBezTo>
                  <a:pt x="-274" y="430941"/>
                  <a:pt x="-6814" y="325277"/>
                  <a:pt x="26168" y="242289"/>
                </a:cubicBezTo>
                <a:cubicBezTo>
                  <a:pt x="59150" y="159301"/>
                  <a:pt x="139900" y="142450"/>
                  <a:pt x="200177" y="317709"/>
                </a:cubicBezTo>
                <a:cubicBezTo>
                  <a:pt x="260454" y="492968"/>
                  <a:pt x="408306" y="533711"/>
                  <a:pt x="408306" y="0"/>
                </a:cubicBezTo>
              </a:path>
            </a:pathLst>
          </a:custGeom>
          <a:noFill/>
          <a:ln w="1174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8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3423744" y="5629988"/>
            <a:ext cx="361382" cy="4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ángulo 38"/>
          <p:cNvSpPr/>
          <p:nvPr/>
        </p:nvSpPr>
        <p:spPr>
          <a:xfrm rot="16200000">
            <a:off x="2083521" y="3627123"/>
            <a:ext cx="1984187" cy="166623"/>
          </a:xfrm>
          <a:custGeom>
            <a:avLst/>
            <a:gdLst>
              <a:gd name="connsiteX0" fmla="*/ 0 w 277692"/>
              <a:gd name="connsiteY0" fmla="*/ 0 h 124968"/>
              <a:gd name="connsiteX1" fmla="*/ 277692 w 277692"/>
              <a:gd name="connsiteY1" fmla="*/ 0 h 124968"/>
              <a:gd name="connsiteX2" fmla="*/ 277692 w 277692"/>
              <a:gd name="connsiteY2" fmla="*/ 124968 h 124968"/>
              <a:gd name="connsiteX3" fmla="*/ 0 w 277692"/>
              <a:gd name="connsiteY3" fmla="*/ 124968 h 124968"/>
              <a:gd name="connsiteX4" fmla="*/ 0 w 277692"/>
              <a:gd name="connsiteY4" fmla="*/ 0 h 124968"/>
              <a:gd name="connsiteX0" fmla="*/ 0 w 277692"/>
              <a:gd name="connsiteY0" fmla="*/ 0 h 124968"/>
              <a:gd name="connsiteX1" fmla="*/ 277692 w 277692"/>
              <a:gd name="connsiteY1" fmla="*/ 0 h 124968"/>
              <a:gd name="connsiteX2" fmla="*/ 277692 w 277692"/>
              <a:gd name="connsiteY2" fmla="*/ 124968 h 124968"/>
              <a:gd name="connsiteX3" fmla="*/ 0 w 277692"/>
              <a:gd name="connsiteY3" fmla="*/ 124968 h 124968"/>
              <a:gd name="connsiteX4" fmla="*/ 0 w 277692"/>
              <a:gd name="connsiteY4" fmla="*/ 0 h 124968"/>
              <a:gd name="connsiteX0" fmla="*/ 0 w 277692"/>
              <a:gd name="connsiteY0" fmla="*/ 0 h 124968"/>
              <a:gd name="connsiteX1" fmla="*/ 277692 w 277692"/>
              <a:gd name="connsiteY1" fmla="*/ 0 h 124968"/>
              <a:gd name="connsiteX2" fmla="*/ 277692 w 277692"/>
              <a:gd name="connsiteY2" fmla="*/ 124968 h 124968"/>
              <a:gd name="connsiteX3" fmla="*/ 0 w 277692"/>
              <a:gd name="connsiteY3" fmla="*/ 124968 h 124968"/>
              <a:gd name="connsiteX4" fmla="*/ 0 w 277692"/>
              <a:gd name="connsiteY4" fmla="*/ 0 h 124968"/>
              <a:gd name="connsiteX0" fmla="*/ 0 w 286847"/>
              <a:gd name="connsiteY0" fmla="*/ 0 h 124968"/>
              <a:gd name="connsiteX1" fmla="*/ 277692 w 286847"/>
              <a:gd name="connsiteY1" fmla="*/ 0 h 124968"/>
              <a:gd name="connsiteX2" fmla="*/ 277692 w 286847"/>
              <a:gd name="connsiteY2" fmla="*/ 124968 h 124968"/>
              <a:gd name="connsiteX3" fmla="*/ 0 w 286847"/>
              <a:gd name="connsiteY3" fmla="*/ 124968 h 124968"/>
              <a:gd name="connsiteX4" fmla="*/ 0 w 286847"/>
              <a:gd name="connsiteY4" fmla="*/ 0 h 124968"/>
              <a:gd name="connsiteX0" fmla="*/ 0 w 287462"/>
              <a:gd name="connsiteY0" fmla="*/ 0 h 124968"/>
              <a:gd name="connsiteX1" fmla="*/ 283301 w 287462"/>
              <a:gd name="connsiteY1" fmla="*/ 3 h 124968"/>
              <a:gd name="connsiteX2" fmla="*/ 277692 w 287462"/>
              <a:gd name="connsiteY2" fmla="*/ 124968 h 124968"/>
              <a:gd name="connsiteX3" fmla="*/ 0 w 287462"/>
              <a:gd name="connsiteY3" fmla="*/ 124968 h 124968"/>
              <a:gd name="connsiteX4" fmla="*/ 0 w 287462"/>
              <a:gd name="connsiteY4" fmla="*/ 0 h 124968"/>
              <a:gd name="connsiteX0" fmla="*/ 0 w 286381"/>
              <a:gd name="connsiteY0" fmla="*/ 0 h 124968"/>
              <a:gd name="connsiteX1" fmla="*/ 283301 w 286381"/>
              <a:gd name="connsiteY1" fmla="*/ 3 h 124968"/>
              <a:gd name="connsiteX2" fmla="*/ 277692 w 286381"/>
              <a:gd name="connsiteY2" fmla="*/ 124968 h 124968"/>
              <a:gd name="connsiteX3" fmla="*/ 0 w 286381"/>
              <a:gd name="connsiteY3" fmla="*/ 124968 h 124968"/>
              <a:gd name="connsiteX4" fmla="*/ 0 w 286381"/>
              <a:gd name="connsiteY4" fmla="*/ 0 h 12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1" h="124968">
                <a:moveTo>
                  <a:pt x="0" y="0"/>
                </a:moveTo>
                <a:lnTo>
                  <a:pt x="283301" y="3"/>
                </a:lnTo>
                <a:cubicBezTo>
                  <a:pt x="232812" y="75318"/>
                  <a:pt x="311351" y="72092"/>
                  <a:pt x="277692" y="124968"/>
                </a:cubicBezTo>
                <a:lnTo>
                  <a:pt x="0" y="1249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9" name="Rectángulo 38"/>
          <p:cNvSpPr/>
          <p:nvPr/>
        </p:nvSpPr>
        <p:spPr>
          <a:xfrm>
            <a:off x="3074531" y="3555198"/>
            <a:ext cx="805622" cy="166623"/>
          </a:xfrm>
          <a:custGeom>
            <a:avLst/>
            <a:gdLst>
              <a:gd name="connsiteX0" fmla="*/ 0 w 277692"/>
              <a:gd name="connsiteY0" fmla="*/ 0 h 124968"/>
              <a:gd name="connsiteX1" fmla="*/ 277692 w 277692"/>
              <a:gd name="connsiteY1" fmla="*/ 0 h 124968"/>
              <a:gd name="connsiteX2" fmla="*/ 277692 w 277692"/>
              <a:gd name="connsiteY2" fmla="*/ 124968 h 124968"/>
              <a:gd name="connsiteX3" fmla="*/ 0 w 277692"/>
              <a:gd name="connsiteY3" fmla="*/ 124968 h 124968"/>
              <a:gd name="connsiteX4" fmla="*/ 0 w 277692"/>
              <a:gd name="connsiteY4" fmla="*/ 0 h 124968"/>
              <a:gd name="connsiteX0" fmla="*/ 0 w 277692"/>
              <a:gd name="connsiteY0" fmla="*/ 0 h 124968"/>
              <a:gd name="connsiteX1" fmla="*/ 277692 w 277692"/>
              <a:gd name="connsiteY1" fmla="*/ 0 h 124968"/>
              <a:gd name="connsiteX2" fmla="*/ 277692 w 277692"/>
              <a:gd name="connsiteY2" fmla="*/ 124968 h 124968"/>
              <a:gd name="connsiteX3" fmla="*/ 0 w 277692"/>
              <a:gd name="connsiteY3" fmla="*/ 124968 h 124968"/>
              <a:gd name="connsiteX4" fmla="*/ 0 w 277692"/>
              <a:gd name="connsiteY4" fmla="*/ 0 h 124968"/>
              <a:gd name="connsiteX0" fmla="*/ 0 w 277692"/>
              <a:gd name="connsiteY0" fmla="*/ 0 h 124968"/>
              <a:gd name="connsiteX1" fmla="*/ 277692 w 277692"/>
              <a:gd name="connsiteY1" fmla="*/ 0 h 124968"/>
              <a:gd name="connsiteX2" fmla="*/ 277692 w 277692"/>
              <a:gd name="connsiteY2" fmla="*/ 124968 h 124968"/>
              <a:gd name="connsiteX3" fmla="*/ 0 w 277692"/>
              <a:gd name="connsiteY3" fmla="*/ 124968 h 124968"/>
              <a:gd name="connsiteX4" fmla="*/ 0 w 277692"/>
              <a:gd name="connsiteY4" fmla="*/ 0 h 124968"/>
              <a:gd name="connsiteX0" fmla="*/ 0 w 286847"/>
              <a:gd name="connsiteY0" fmla="*/ 0 h 124968"/>
              <a:gd name="connsiteX1" fmla="*/ 277692 w 286847"/>
              <a:gd name="connsiteY1" fmla="*/ 0 h 124968"/>
              <a:gd name="connsiteX2" fmla="*/ 277692 w 286847"/>
              <a:gd name="connsiteY2" fmla="*/ 124968 h 124968"/>
              <a:gd name="connsiteX3" fmla="*/ 0 w 286847"/>
              <a:gd name="connsiteY3" fmla="*/ 124968 h 124968"/>
              <a:gd name="connsiteX4" fmla="*/ 0 w 286847"/>
              <a:gd name="connsiteY4" fmla="*/ 0 h 124968"/>
              <a:gd name="connsiteX0" fmla="*/ 0 w 287462"/>
              <a:gd name="connsiteY0" fmla="*/ 0 h 124968"/>
              <a:gd name="connsiteX1" fmla="*/ 283301 w 287462"/>
              <a:gd name="connsiteY1" fmla="*/ 3 h 124968"/>
              <a:gd name="connsiteX2" fmla="*/ 277692 w 287462"/>
              <a:gd name="connsiteY2" fmla="*/ 124968 h 124968"/>
              <a:gd name="connsiteX3" fmla="*/ 0 w 287462"/>
              <a:gd name="connsiteY3" fmla="*/ 124968 h 124968"/>
              <a:gd name="connsiteX4" fmla="*/ 0 w 287462"/>
              <a:gd name="connsiteY4" fmla="*/ 0 h 124968"/>
              <a:gd name="connsiteX0" fmla="*/ 0 w 286381"/>
              <a:gd name="connsiteY0" fmla="*/ 0 h 124968"/>
              <a:gd name="connsiteX1" fmla="*/ 283301 w 286381"/>
              <a:gd name="connsiteY1" fmla="*/ 3 h 124968"/>
              <a:gd name="connsiteX2" fmla="*/ 277692 w 286381"/>
              <a:gd name="connsiteY2" fmla="*/ 124968 h 124968"/>
              <a:gd name="connsiteX3" fmla="*/ 0 w 286381"/>
              <a:gd name="connsiteY3" fmla="*/ 124968 h 124968"/>
              <a:gd name="connsiteX4" fmla="*/ 0 w 286381"/>
              <a:gd name="connsiteY4" fmla="*/ 0 h 12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1" h="124968">
                <a:moveTo>
                  <a:pt x="0" y="0"/>
                </a:moveTo>
                <a:lnTo>
                  <a:pt x="283301" y="3"/>
                </a:lnTo>
                <a:cubicBezTo>
                  <a:pt x="232812" y="75318"/>
                  <a:pt x="311351" y="72092"/>
                  <a:pt x="277692" y="124968"/>
                </a:cubicBezTo>
                <a:lnTo>
                  <a:pt x="0" y="1249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8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2899899" y="3425638"/>
            <a:ext cx="361382" cy="4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326831" y="3516966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9335" y="3516966"/>
            <a:ext cx="262195" cy="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8" descr="https://www.construmart.cl/tiendaonline/images/product/1300x1300-35360-F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23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449" r="29422" b="1"/>
          <a:stretch/>
        </p:blipFill>
        <p:spPr bwMode="auto">
          <a:xfrm flipV="1">
            <a:off x="3385949" y="3415077"/>
            <a:ext cx="360576" cy="8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estanques verticale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2533" l="9958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62" y="-286936"/>
            <a:ext cx="3071165" cy="45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Resultado de imagen para bomba para agua vista lateral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0015" y="5157500"/>
            <a:ext cx="2129589" cy="22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laves para gasfiter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2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929" y="-2779454"/>
            <a:ext cx="2310623" cy="23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construmart.cl/tiendaonline/images/product/1300x1300-28380-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247" y="2707206"/>
            <a:ext cx="1450842" cy="14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construmart.cl/tiendaonline/images/product/1300x1300-28385-F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229" y="3807989"/>
            <a:ext cx="1870269" cy="18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construmart.cl/tiendaonline/images/product/1300x1300-158919-F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12672" r="19540" b="9312"/>
          <a:stretch/>
        </p:blipFill>
        <p:spPr bwMode="auto">
          <a:xfrm>
            <a:off x="-2249196" y="535180"/>
            <a:ext cx="1099132" cy="13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60" b="25521" l="53441" r="62665"/>
                    </a14:imgEffect>
                  </a14:imgLayer>
                </a14:imgProps>
              </a:ext>
            </a:extLst>
          </a:blip>
          <a:srcRect l="56318" t="12959" r="38014" b="73009"/>
          <a:stretch/>
        </p:blipFill>
        <p:spPr>
          <a:xfrm rot="5234649">
            <a:off x="-1786496" y="-589067"/>
            <a:ext cx="737470" cy="1026442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 rot="5400000">
            <a:off x="4093053" y="4854682"/>
            <a:ext cx="1176254" cy="156945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Rectángulo 53"/>
          <p:cNvSpPr/>
          <p:nvPr/>
        </p:nvSpPr>
        <p:spPr>
          <a:xfrm rot="5400000">
            <a:off x="2900309" y="4755899"/>
            <a:ext cx="1317947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7" name="Rectángulo 206"/>
          <p:cNvSpPr/>
          <p:nvPr/>
        </p:nvSpPr>
        <p:spPr>
          <a:xfrm rot="10800000">
            <a:off x="2535560" y="5388359"/>
            <a:ext cx="3960578" cy="234790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4" name="Rectángulo 203"/>
          <p:cNvSpPr/>
          <p:nvPr/>
        </p:nvSpPr>
        <p:spPr>
          <a:xfrm rot="5400000">
            <a:off x="5662627" y="4155682"/>
            <a:ext cx="1960274" cy="234790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0" name="Rectángulo 179"/>
          <p:cNvSpPr/>
          <p:nvPr/>
        </p:nvSpPr>
        <p:spPr>
          <a:xfrm rot="5400000">
            <a:off x="8012565" y="2016281"/>
            <a:ext cx="1485928" cy="1707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30" name="Picture 6" descr="Resultado de imagen para llaves para gasfiter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5154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95725" y="4555293"/>
            <a:ext cx="1335375" cy="13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para medidores de presion de agu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95" b="96204" l="9890" r="89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81" y="3376479"/>
            <a:ext cx="958829" cy="9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Resultado de imagen para medidores de presion de agu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095" b="96204" l="9890" r="89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38" y="3368114"/>
            <a:ext cx="958829" cy="9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 rot="5400000">
            <a:off x="-770322" y="3346106"/>
            <a:ext cx="6174634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9974" l="36896" r="82357">
                        <a14:foregroundMark x1="66471" y1="13021" x2="66471" y2="13021"/>
                        <a14:foregroundMark x1="66837" y1="8073" x2="66837" y2="8073"/>
                        <a14:foregroundMark x1="66252" y1="17578" x2="66252" y2="17578"/>
                        <a14:foregroundMark x1="48682" y1="19271" x2="48682" y2="19271"/>
                        <a14:foregroundMark x1="49634" y1="13021" x2="49634" y2="13021"/>
                        <a14:foregroundMark x1="49048" y1="8333" x2="49048" y2="8333"/>
                        <a14:foregroundMark x1="49048" y1="78776" x2="49048" y2="78776"/>
                        <a14:foregroundMark x1="49414" y1="74479" x2="49414" y2="74479"/>
                        <a14:foregroundMark x1="49048" y1="84766" x2="49048" y2="84766"/>
                        <a14:foregroundMark x1="65886" y1="85026" x2="65886" y2="85026"/>
                        <a14:foregroundMark x1="66618" y1="81380" x2="66618" y2="81380"/>
                        <a14:foregroundMark x1="66618" y1="74870" x2="66618" y2="74870"/>
                        <a14:foregroundMark x1="57247" y1="43620" x2="57247" y2="43620"/>
                      </a14:backgroundRemoval>
                    </a14:imgEffect>
                  </a14:imgLayer>
                </a14:imgProps>
              </a:ext>
            </a:extLst>
          </a:blip>
          <a:srcRect l="31875" r="17635"/>
          <a:stretch/>
        </p:blipFill>
        <p:spPr>
          <a:xfrm rot="5400000">
            <a:off x="1922231" y="4062276"/>
            <a:ext cx="723862" cy="897016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 rot="10800000">
            <a:off x="2468880" y="6580725"/>
            <a:ext cx="4084319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3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045422" y="5271634"/>
            <a:ext cx="556907" cy="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514961" y="6306297"/>
            <a:ext cx="155359" cy="2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/>
          <p:cNvSpPr/>
          <p:nvPr/>
        </p:nvSpPr>
        <p:spPr>
          <a:xfrm rot="5400000">
            <a:off x="6180818" y="6040747"/>
            <a:ext cx="909203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Rectángulo 39"/>
          <p:cNvSpPr/>
          <p:nvPr/>
        </p:nvSpPr>
        <p:spPr>
          <a:xfrm rot="5400000">
            <a:off x="8042282" y="3864647"/>
            <a:ext cx="1426497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4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6367139" y="5214223"/>
            <a:ext cx="572137" cy="5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ángulo 42"/>
          <p:cNvSpPr/>
          <p:nvPr/>
        </p:nvSpPr>
        <p:spPr>
          <a:xfrm rot="10800000">
            <a:off x="7729842" y="4197112"/>
            <a:ext cx="901366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/>
          <p:cNvSpPr/>
          <p:nvPr/>
        </p:nvSpPr>
        <p:spPr>
          <a:xfrm rot="5400000">
            <a:off x="6427584" y="5463944"/>
            <a:ext cx="2347918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" name="Grupo 13"/>
          <p:cNvGrpSpPr/>
          <p:nvPr/>
        </p:nvGrpSpPr>
        <p:grpSpPr>
          <a:xfrm>
            <a:off x="3133735" y="6560314"/>
            <a:ext cx="116510" cy="199844"/>
            <a:chOff x="3133735" y="6560314"/>
            <a:chExt cx="116510" cy="199844"/>
          </a:xfrm>
        </p:grpSpPr>
        <p:sp>
          <p:nvSpPr>
            <p:cNvPr id="45" name="Rectángulo 44"/>
            <p:cNvSpPr/>
            <p:nvPr/>
          </p:nvSpPr>
          <p:spPr>
            <a:xfrm rot="10800000">
              <a:off x="3133735" y="6560314"/>
              <a:ext cx="116510" cy="199844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6" name="Rectángulo 45"/>
            <p:cNvSpPr/>
            <p:nvPr/>
          </p:nvSpPr>
          <p:spPr>
            <a:xfrm rot="10800000">
              <a:off x="3133735" y="6616137"/>
              <a:ext cx="116510" cy="79937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36" name="Picture 20" descr="https://www.construmart.cl/tiendaonline/images/product/1300x1300-78716-F1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000" b="85308" l="9692" r="8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0813" r="10531" b="6374"/>
          <a:stretch/>
        </p:blipFill>
        <p:spPr bwMode="auto">
          <a:xfrm rot="5400000">
            <a:off x="2722981" y="6450450"/>
            <a:ext cx="481178" cy="4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upo 47"/>
          <p:cNvGrpSpPr/>
          <p:nvPr/>
        </p:nvGrpSpPr>
        <p:grpSpPr>
          <a:xfrm rot="5400000">
            <a:off x="2283685" y="4737095"/>
            <a:ext cx="84456" cy="244323"/>
            <a:chOff x="3133735" y="6560314"/>
            <a:chExt cx="116510" cy="199844"/>
          </a:xfrm>
        </p:grpSpPr>
        <p:sp>
          <p:nvSpPr>
            <p:cNvPr id="49" name="Rectángulo 48"/>
            <p:cNvSpPr/>
            <p:nvPr/>
          </p:nvSpPr>
          <p:spPr>
            <a:xfrm rot="10800000">
              <a:off x="3133735" y="6560314"/>
              <a:ext cx="116510" cy="199844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 rot="10800000">
              <a:off x="3133735" y="6616137"/>
              <a:ext cx="116510" cy="79937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044" name="Picture 20" descr="https://www.construmart.cl/tiendaonline/images/product/1300x1300-78716-F1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000" b="85308" l="9692" r="8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0813" r="10531" b="6374"/>
          <a:stretch/>
        </p:blipFill>
        <p:spPr bwMode="auto">
          <a:xfrm>
            <a:off x="2111635" y="4872538"/>
            <a:ext cx="428555" cy="4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8" descr="Resultado de imagen para codo para tuberi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894" b="89753" l="3765" r="9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75303">
            <a:off x="6354847" y="6459238"/>
            <a:ext cx="460893" cy="3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Resultado de imagen para codo para tuberi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894" b="89753" l="3765" r="9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5258">
            <a:off x="7417194" y="4176554"/>
            <a:ext cx="460893" cy="3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8534164" y="4045674"/>
            <a:ext cx="461175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9974" l="36896" r="82357">
                        <a14:foregroundMark x1="66471" y1="13021" x2="66471" y2="13021"/>
                        <a14:foregroundMark x1="66837" y1="8073" x2="66837" y2="8073"/>
                        <a14:foregroundMark x1="66252" y1="17578" x2="66252" y2="17578"/>
                        <a14:foregroundMark x1="48682" y1="19271" x2="48682" y2="19271"/>
                        <a14:foregroundMark x1="49634" y1="13021" x2="49634" y2="13021"/>
                        <a14:foregroundMark x1="49048" y1="8333" x2="49048" y2="8333"/>
                        <a14:foregroundMark x1="49048" y1="78776" x2="49048" y2="78776"/>
                        <a14:foregroundMark x1="49414" y1="74479" x2="49414" y2="74479"/>
                        <a14:foregroundMark x1="49048" y1="84766" x2="49048" y2="84766"/>
                        <a14:foregroundMark x1="65886" y1="85026" x2="65886" y2="85026"/>
                        <a14:foregroundMark x1="66618" y1="81380" x2="66618" y2="81380"/>
                        <a14:foregroundMark x1="66618" y1="74870" x2="66618" y2="74870"/>
                        <a14:foregroundMark x1="57247" y1="43620" x2="57247" y2="43620"/>
                      </a14:backgroundRemoval>
                    </a14:imgEffect>
                  </a14:imgLayer>
                </a14:imgProps>
              </a:ext>
            </a:extLst>
          </a:blip>
          <a:srcRect l="31875" r="17635"/>
          <a:stretch/>
        </p:blipFill>
        <p:spPr>
          <a:xfrm>
            <a:off x="3738214" y="5026267"/>
            <a:ext cx="737528" cy="1080887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 rot="5400000">
            <a:off x="4631099" y="4222750"/>
            <a:ext cx="96114" cy="1780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8" name="Rectángulo 57"/>
          <p:cNvSpPr/>
          <p:nvPr/>
        </p:nvSpPr>
        <p:spPr>
          <a:xfrm rot="5400000">
            <a:off x="4616495" y="4139433"/>
            <a:ext cx="136277" cy="211140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Rectángulo 56"/>
          <p:cNvSpPr/>
          <p:nvPr/>
        </p:nvSpPr>
        <p:spPr>
          <a:xfrm rot="5400000">
            <a:off x="3509568" y="4231792"/>
            <a:ext cx="96114" cy="1780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Rectángulo 55"/>
          <p:cNvSpPr/>
          <p:nvPr/>
        </p:nvSpPr>
        <p:spPr>
          <a:xfrm rot="5400000">
            <a:off x="3490201" y="4148475"/>
            <a:ext cx="136277" cy="211140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7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3367308" y="6439913"/>
            <a:ext cx="461175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084576" y="6302411"/>
            <a:ext cx="155359" cy="2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3940588" y="6438010"/>
            <a:ext cx="461175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4057211" y="6425129"/>
            <a:ext cx="227928" cy="87688"/>
            <a:chOff x="4057211" y="6425129"/>
            <a:chExt cx="227928" cy="87688"/>
          </a:xfrm>
        </p:grpSpPr>
        <p:sp>
          <p:nvSpPr>
            <p:cNvPr id="17" name="Rectángulo 16"/>
            <p:cNvSpPr/>
            <p:nvPr/>
          </p:nvSpPr>
          <p:spPr>
            <a:xfrm>
              <a:off x="4057211" y="6425129"/>
              <a:ext cx="227928" cy="864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4118014" y="6426382"/>
              <a:ext cx="108874" cy="864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3478676" y="6437694"/>
            <a:ext cx="227928" cy="87688"/>
            <a:chOff x="4057211" y="6425129"/>
            <a:chExt cx="227928" cy="87688"/>
          </a:xfrm>
        </p:grpSpPr>
        <p:sp>
          <p:nvSpPr>
            <p:cNvPr id="74" name="Rectángulo 73"/>
            <p:cNvSpPr/>
            <p:nvPr/>
          </p:nvSpPr>
          <p:spPr>
            <a:xfrm>
              <a:off x="4057211" y="6425129"/>
              <a:ext cx="227928" cy="864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4118014" y="6426382"/>
              <a:ext cx="108874" cy="864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752140" y="5315096"/>
            <a:ext cx="889539" cy="1171752"/>
            <a:chOff x="3223749" y="6287629"/>
            <a:chExt cx="889539" cy="1304675"/>
          </a:xfrm>
        </p:grpSpPr>
        <p:pic>
          <p:nvPicPr>
            <p:cNvPr id="1034" name="Picture 10" descr="https://www.construmart.cl/tiendaonline/images/product/1300x1300-28412-F1.jpg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6077" b="74538" l="9000" r="907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" t="20044" r="7121" b="19253"/>
            <a:stretch/>
          </p:blipFill>
          <p:spPr bwMode="auto">
            <a:xfrm rot="16200000">
              <a:off x="3038697" y="6472681"/>
              <a:ext cx="1259644" cy="88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upo 18"/>
            <p:cNvGrpSpPr/>
            <p:nvPr/>
          </p:nvGrpSpPr>
          <p:grpSpPr>
            <a:xfrm>
              <a:off x="3687767" y="6827107"/>
              <a:ext cx="230734" cy="765197"/>
              <a:chOff x="3687767" y="6827107"/>
              <a:chExt cx="230734" cy="765197"/>
            </a:xfrm>
          </p:grpSpPr>
          <p:sp>
            <p:nvSpPr>
              <p:cNvPr id="78" name="Rectángulo 77"/>
              <p:cNvSpPr/>
              <p:nvPr/>
            </p:nvSpPr>
            <p:spPr>
              <a:xfrm>
                <a:off x="3687767" y="6827107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9" name="Rectángulo 78"/>
              <p:cNvSpPr/>
              <p:nvPr/>
            </p:nvSpPr>
            <p:spPr>
              <a:xfrm>
                <a:off x="3692857" y="6924223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0" name="Rectángulo 79"/>
              <p:cNvSpPr/>
              <p:nvPr/>
            </p:nvSpPr>
            <p:spPr>
              <a:xfrm>
                <a:off x="3690573" y="7428966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1" name="Rectángulo 80"/>
              <p:cNvSpPr/>
              <p:nvPr/>
            </p:nvSpPr>
            <p:spPr>
              <a:xfrm>
                <a:off x="3695663" y="7430546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1052" name="Picture 28" descr="Resultado de imagen para codo para tuberi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894" b="89753" l="3765" r="9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8233">
            <a:off x="2143000" y="6444371"/>
            <a:ext cx="460893" cy="3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upo 83"/>
          <p:cNvGrpSpPr/>
          <p:nvPr/>
        </p:nvGrpSpPr>
        <p:grpSpPr>
          <a:xfrm flipH="1">
            <a:off x="6332029" y="5349717"/>
            <a:ext cx="910581" cy="1157473"/>
            <a:chOff x="3223749" y="6287629"/>
            <a:chExt cx="889539" cy="1304675"/>
          </a:xfrm>
        </p:grpSpPr>
        <p:pic>
          <p:nvPicPr>
            <p:cNvPr id="85" name="Picture 10" descr="https://www.construmart.cl/tiendaonline/images/product/1300x1300-28412-F1.jpg"/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6077" b="74538" l="9000" r="907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" t="20044" r="7121" b="19253"/>
            <a:stretch/>
          </p:blipFill>
          <p:spPr bwMode="auto">
            <a:xfrm rot="16200000">
              <a:off x="3038697" y="6472681"/>
              <a:ext cx="1259644" cy="88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6" name="Grupo 85"/>
            <p:cNvGrpSpPr/>
            <p:nvPr/>
          </p:nvGrpSpPr>
          <p:grpSpPr>
            <a:xfrm>
              <a:off x="3687767" y="6827107"/>
              <a:ext cx="230734" cy="765197"/>
              <a:chOff x="3687767" y="6827107"/>
              <a:chExt cx="230734" cy="765197"/>
            </a:xfrm>
          </p:grpSpPr>
          <p:sp>
            <p:nvSpPr>
              <p:cNvPr id="87" name="Rectángulo 86"/>
              <p:cNvSpPr/>
              <p:nvPr/>
            </p:nvSpPr>
            <p:spPr>
              <a:xfrm>
                <a:off x="3687767" y="6827107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8" name="Rectángulo 87"/>
              <p:cNvSpPr/>
              <p:nvPr/>
            </p:nvSpPr>
            <p:spPr>
              <a:xfrm>
                <a:off x="3692857" y="6924223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9" name="Rectángulo 88"/>
              <p:cNvSpPr/>
              <p:nvPr/>
            </p:nvSpPr>
            <p:spPr>
              <a:xfrm>
                <a:off x="3690573" y="7428966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0" name="Rectángulo 89"/>
              <p:cNvSpPr/>
              <p:nvPr/>
            </p:nvSpPr>
            <p:spPr>
              <a:xfrm>
                <a:off x="3695663" y="7430546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98" name="Grupo 97"/>
          <p:cNvGrpSpPr/>
          <p:nvPr/>
        </p:nvGrpSpPr>
        <p:grpSpPr>
          <a:xfrm>
            <a:off x="2975879" y="4009288"/>
            <a:ext cx="889539" cy="1171752"/>
            <a:chOff x="3223749" y="6287629"/>
            <a:chExt cx="889539" cy="1304675"/>
          </a:xfrm>
        </p:grpSpPr>
        <p:pic>
          <p:nvPicPr>
            <p:cNvPr id="99" name="Picture 10" descr="https://www.construmart.cl/tiendaonline/images/product/1300x1300-28412-F1.jpg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6077" b="74538" l="9000" r="907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" t="20044" r="7121" b="19253"/>
            <a:stretch/>
          </p:blipFill>
          <p:spPr bwMode="auto">
            <a:xfrm rot="16200000">
              <a:off x="3038697" y="6472681"/>
              <a:ext cx="1259644" cy="88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0" name="Grupo 99"/>
            <p:cNvGrpSpPr/>
            <p:nvPr/>
          </p:nvGrpSpPr>
          <p:grpSpPr>
            <a:xfrm>
              <a:off x="3687767" y="6827107"/>
              <a:ext cx="230734" cy="765197"/>
              <a:chOff x="3687767" y="6827107"/>
              <a:chExt cx="230734" cy="765197"/>
            </a:xfrm>
          </p:grpSpPr>
          <p:sp>
            <p:nvSpPr>
              <p:cNvPr id="101" name="Rectángulo 100"/>
              <p:cNvSpPr/>
              <p:nvPr/>
            </p:nvSpPr>
            <p:spPr>
              <a:xfrm>
                <a:off x="3687767" y="6827107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2" name="Rectángulo 101"/>
              <p:cNvSpPr/>
              <p:nvPr/>
            </p:nvSpPr>
            <p:spPr>
              <a:xfrm>
                <a:off x="3692857" y="6924223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3" name="Rectángulo 102"/>
              <p:cNvSpPr/>
              <p:nvPr/>
            </p:nvSpPr>
            <p:spPr>
              <a:xfrm>
                <a:off x="3690573" y="7428966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4" name="Rectángulo 103"/>
              <p:cNvSpPr/>
              <p:nvPr/>
            </p:nvSpPr>
            <p:spPr>
              <a:xfrm>
                <a:off x="3695663" y="7430546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105" name="Grupo 104"/>
          <p:cNvGrpSpPr/>
          <p:nvPr/>
        </p:nvGrpSpPr>
        <p:grpSpPr>
          <a:xfrm>
            <a:off x="4105969" y="3995149"/>
            <a:ext cx="889539" cy="1171752"/>
            <a:chOff x="3223749" y="6287629"/>
            <a:chExt cx="889539" cy="1304675"/>
          </a:xfrm>
        </p:grpSpPr>
        <p:pic>
          <p:nvPicPr>
            <p:cNvPr id="106" name="Picture 10" descr="https://www.construmart.cl/tiendaonline/images/product/1300x1300-28412-F1.jpg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6077" b="74538" l="9000" r="907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" t="20044" r="7121" b="19253"/>
            <a:stretch/>
          </p:blipFill>
          <p:spPr bwMode="auto">
            <a:xfrm rot="16200000">
              <a:off x="3038697" y="6472681"/>
              <a:ext cx="1259644" cy="88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7" name="Grupo 106"/>
            <p:cNvGrpSpPr/>
            <p:nvPr/>
          </p:nvGrpSpPr>
          <p:grpSpPr>
            <a:xfrm>
              <a:off x="3687767" y="6827107"/>
              <a:ext cx="230734" cy="765197"/>
              <a:chOff x="3687767" y="6827107"/>
              <a:chExt cx="230734" cy="765197"/>
            </a:xfrm>
          </p:grpSpPr>
          <p:sp>
            <p:nvSpPr>
              <p:cNvPr id="108" name="Rectángulo 107"/>
              <p:cNvSpPr/>
              <p:nvPr/>
            </p:nvSpPr>
            <p:spPr>
              <a:xfrm>
                <a:off x="3687767" y="6827107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9" name="Rectángulo 108"/>
              <p:cNvSpPr/>
              <p:nvPr/>
            </p:nvSpPr>
            <p:spPr>
              <a:xfrm>
                <a:off x="3692857" y="6924223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0" name="Rectángulo 109"/>
              <p:cNvSpPr/>
              <p:nvPr/>
            </p:nvSpPr>
            <p:spPr>
              <a:xfrm>
                <a:off x="3690573" y="7428966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1" name="Rectángulo 110"/>
              <p:cNvSpPr/>
              <p:nvPr/>
            </p:nvSpPr>
            <p:spPr>
              <a:xfrm>
                <a:off x="3695663" y="7430546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117" name="Picture 10" descr="https://www.construmart.cl/tiendaonline/images/product/1300x1300-28412-F1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6077" b="74538" l="9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0044" r="7121" b="19253"/>
          <a:stretch/>
        </p:blipFill>
        <p:spPr bwMode="auto">
          <a:xfrm>
            <a:off x="4527827" y="6086490"/>
            <a:ext cx="1131309" cy="8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upo 117"/>
          <p:cNvGrpSpPr/>
          <p:nvPr/>
        </p:nvGrpSpPr>
        <p:grpSpPr>
          <a:xfrm rot="5400000">
            <a:off x="4715635" y="6322256"/>
            <a:ext cx="230734" cy="687237"/>
            <a:chOff x="3687767" y="6827107"/>
            <a:chExt cx="230734" cy="765197"/>
          </a:xfrm>
        </p:grpSpPr>
        <p:sp>
          <p:nvSpPr>
            <p:cNvPr id="119" name="Rectángulo 118"/>
            <p:cNvSpPr/>
            <p:nvPr/>
          </p:nvSpPr>
          <p:spPr>
            <a:xfrm>
              <a:off x="3687767" y="6827107"/>
              <a:ext cx="227928" cy="163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0" name="Rectángulo 119"/>
            <p:cNvSpPr/>
            <p:nvPr/>
          </p:nvSpPr>
          <p:spPr>
            <a:xfrm>
              <a:off x="3692857" y="6924223"/>
              <a:ext cx="222838" cy="6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1" name="Rectángulo 120"/>
            <p:cNvSpPr/>
            <p:nvPr/>
          </p:nvSpPr>
          <p:spPr>
            <a:xfrm>
              <a:off x="3690573" y="7428966"/>
              <a:ext cx="227928" cy="163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2" name="Rectángulo 121"/>
            <p:cNvSpPr/>
            <p:nvPr/>
          </p:nvSpPr>
          <p:spPr>
            <a:xfrm>
              <a:off x="3695663" y="7430546"/>
              <a:ext cx="222838" cy="6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38" name="Rectángulo 137"/>
          <p:cNvSpPr/>
          <p:nvPr/>
        </p:nvSpPr>
        <p:spPr>
          <a:xfrm rot="10800000">
            <a:off x="6500088" y="4270604"/>
            <a:ext cx="275391" cy="200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9" name="Rectángulo 138"/>
          <p:cNvSpPr/>
          <p:nvPr/>
        </p:nvSpPr>
        <p:spPr>
          <a:xfrm rot="10800000">
            <a:off x="6500085" y="4275373"/>
            <a:ext cx="283161" cy="82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0" name="Rectángulo 139"/>
          <p:cNvSpPr/>
          <p:nvPr/>
        </p:nvSpPr>
        <p:spPr>
          <a:xfrm rot="10800000">
            <a:off x="6497222" y="3569370"/>
            <a:ext cx="286025" cy="226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1" name="Rectángulo 140"/>
          <p:cNvSpPr/>
          <p:nvPr/>
        </p:nvSpPr>
        <p:spPr>
          <a:xfrm rot="10800000">
            <a:off x="6492147" y="3706683"/>
            <a:ext cx="291100" cy="1013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7" name="Picture 18" descr="https://www.construmart.cl/tiendaonline/images/product/1300x1300-35360-F1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423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449" r="29422" b="1"/>
          <a:stretch/>
        </p:blipFill>
        <p:spPr bwMode="auto">
          <a:xfrm rot="5400000">
            <a:off x="6652890" y="3376308"/>
            <a:ext cx="583571" cy="13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upo 141"/>
          <p:cNvGrpSpPr/>
          <p:nvPr/>
        </p:nvGrpSpPr>
        <p:grpSpPr>
          <a:xfrm rot="5400000">
            <a:off x="6567771" y="4932319"/>
            <a:ext cx="145237" cy="285720"/>
            <a:chOff x="3104699" y="6560314"/>
            <a:chExt cx="119419" cy="199844"/>
          </a:xfrm>
        </p:grpSpPr>
        <p:sp>
          <p:nvSpPr>
            <p:cNvPr id="143" name="Rectángulo 142"/>
            <p:cNvSpPr/>
            <p:nvPr/>
          </p:nvSpPr>
          <p:spPr>
            <a:xfrm rot="10800000">
              <a:off x="3107608" y="6560314"/>
              <a:ext cx="116510" cy="199844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4" name="Rectángulo 143"/>
            <p:cNvSpPr/>
            <p:nvPr/>
          </p:nvSpPr>
          <p:spPr>
            <a:xfrm rot="10800000">
              <a:off x="3104699" y="6616137"/>
              <a:ext cx="116510" cy="79937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45" name="Picture 20" descr="https://www.construmart.cl/tiendaonline/images/product/1300x1300-78716-F1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000" b="85308" l="9692" r="8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0813" r="10531" b="6374"/>
          <a:stretch/>
        </p:blipFill>
        <p:spPr bwMode="auto">
          <a:xfrm rot="10800000">
            <a:off x="6336432" y="4579771"/>
            <a:ext cx="607786" cy="5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upo 145"/>
          <p:cNvGrpSpPr/>
          <p:nvPr/>
        </p:nvGrpSpPr>
        <p:grpSpPr>
          <a:xfrm>
            <a:off x="6290775" y="6562641"/>
            <a:ext cx="116510" cy="199844"/>
            <a:chOff x="3133735" y="6560314"/>
            <a:chExt cx="116510" cy="199844"/>
          </a:xfrm>
        </p:grpSpPr>
        <p:sp>
          <p:nvSpPr>
            <p:cNvPr id="147" name="Rectángulo 146"/>
            <p:cNvSpPr/>
            <p:nvPr/>
          </p:nvSpPr>
          <p:spPr>
            <a:xfrm rot="10800000">
              <a:off x="3133735" y="6560314"/>
              <a:ext cx="116510" cy="199844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8" name="Rectángulo 147"/>
            <p:cNvSpPr/>
            <p:nvPr/>
          </p:nvSpPr>
          <p:spPr>
            <a:xfrm rot="10800000">
              <a:off x="3133735" y="6616137"/>
              <a:ext cx="116510" cy="79937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49" name="Picture 20" descr="https://www.construmart.cl/tiendaonline/images/product/1300x1300-78716-F1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000" b="85308" l="9692" r="8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0813" r="10531" b="6374"/>
          <a:stretch/>
        </p:blipFill>
        <p:spPr bwMode="auto">
          <a:xfrm rot="5400000">
            <a:off x="5911824" y="6452777"/>
            <a:ext cx="481178" cy="4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30" descr="Resultado de imagen para tapon para tuberi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77" b="98538" l="388" r="94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552515" y="6302960"/>
            <a:ext cx="155359" cy="2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5408527" y="6438559"/>
            <a:ext cx="461175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5" name="Grupo 154"/>
          <p:cNvGrpSpPr/>
          <p:nvPr/>
        </p:nvGrpSpPr>
        <p:grpSpPr>
          <a:xfrm>
            <a:off x="5525150" y="6425678"/>
            <a:ext cx="227928" cy="87688"/>
            <a:chOff x="4057211" y="6425129"/>
            <a:chExt cx="227928" cy="87688"/>
          </a:xfrm>
        </p:grpSpPr>
        <p:sp>
          <p:nvSpPr>
            <p:cNvPr id="156" name="Rectángulo 155"/>
            <p:cNvSpPr/>
            <p:nvPr/>
          </p:nvSpPr>
          <p:spPr>
            <a:xfrm>
              <a:off x="4057211" y="6425129"/>
              <a:ext cx="227928" cy="864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7" name="Rectángulo 156"/>
            <p:cNvSpPr/>
            <p:nvPr/>
          </p:nvSpPr>
          <p:spPr>
            <a:xfrm>
              <a:off x="4118014" y="6426382"/>
              <a:ext cx="108874" cy="864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61" name="Rectángulo 160"/>
          <p:cNvSpPr/>
          <p:nvPr/>
        </p:nvSpPr>
        <p:spPr>
          <a:xfrm flipH="1">
            <a:off x="8659832" y="4553012"/>
            <a:ext cx="181078" cy="1466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2" name="Rectángulo 161"/>
          <p:cNvSpPr/>
          <p:nvPr/>
        </p:nvSpPr>
        <p:spPr>
          <a:xfrm flipH="1">
            <a:off x="8648158" y="4645256"/>
            <a:ext cx="222838" cy="55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5" name="Rectángulo 164"/>
          <p:cNvSpPr/>
          <p:nvPr/>
        </p:nvSpPr>
        <p:spPr>
          <a:xfrm flipH="1">
            <a:off x="8695680" y="4644045"/>
            <a:ext cx="124551" cy="55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7" name="Picture 10" descr="https://www.construmart.cl/tiendaonline/images/product/1300x1300-28412-F1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6077" b="74538" l="9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0044" r="7121" b="19253"/>
          <a:stretch/>
        </p:blipFill>
        <p:spPr bwMode="auto">
          <a:xfrm rot="16200000">
            <a:off x="8053139" y="1341496"/>
            <a:ext cx="1131309" cy="8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" name="Grupo 167"/>
          <p:cNvGrpSpPr/>
          <p:nvPr/>
        </p:nvGrpSpPr>
        <p:grpSpPr>
          <a:xfrm>
            <a:off x="8638041" y="1705127"/>
            <a:ext cx="230734" cy="687237"/>
            <a:chOff x="3687767" y="6827107"/>
            <a:chExt cx="230734" cy="765197"/>
          </a:xfrm>
          <a:solidFill>
            <a:srgbClr val="0070C0"/>
          </a:solidFill>
        </p:grpSpPr>
        <p:sp>
          <p:nvSpPr>
            <p:cNvPr id="169" name="Rectángulo 168"/>
            <p:cNvSpPr/>
            <p:nvPr/>
          </p:nvSpPr>
          <p:spPr>
            <a:xfrm>
              <a:off x="3687767" y="6827107"/>
              <a:ext cx="227928" cy="16333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0" name="Rectángulo 169"/>
            <p:cNvSpPr/>
            <p:nvPr/>
          </p:nvSpPr>
          <p:spPr>
            <a:xfrm>
              <a:off x="3692857" y="6924223"/>
              <a:ext cx="222838" cy="619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1" name="Rectángulo 170"/>
            <p:cNvSpPr/>
            <p:nvPr/>
          </p:nvSpPr>
          <p:spPr>
            <a:xfrm>
              <a:off x="3690573" y="7428966"/>
              <a:ext cx="227928" cy="16333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2" name="Rectángulo 171"/>
            <p:cNvSpPr/>
            <p:nvPr/>
          </p:nvSpPr>
          <p:spPr>
            <a:xfrm>
              <a:off x="3695663" y="7430546"/>
              <a:ext cx="222838" cy="619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73" name="Rectángulo 172"/>
          <p:cNvSpPr/>
          <p:nvPr/>
        </p:nvSpPr>
        <p:spPr>
          <a:xfrm flipH="1">
            <a:off x="8639501" y="2649270"/>
            <a:ext cx="226465" cy="1871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9" name="Rectángulo 178"/>
          <p:cNvSpPr/>
          <p:nvPr/>
        </p:nvSpPr>
        <p:spPr>
          <a:xfrm flipH="1">
            <a:off x="8614443" y="2651307"/>
            <a:ext cx="280484" cy="457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1" name="Rectángulo 180"/>
          <p:cNvSpPr/>
          <p:nvPr/>
        </p:nvSpPr>
        <p:spPr>
          <a:xfrm flipH="1">
            <a:off x="1817088" y="1108119"/>
            <a:ext cx="995786" cy="29805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2" name="Imagen 181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9974" l="36896" r="82357">
                        <a14:foregroundMark x1="66471" y1="13021" x2="66471" y2="13021"/>
                        <a14:foregroundMark x1="66837" y1="8073" x2="66837" y2="8073"/>
                        <a14:foregroundMark x1="66252" y1="17578" x2="66252" y2="17578"/>
                        <a14:foregroundMark x1="48682" y1="19271" x2="48682" y2="19271"/>
                        <a14:foregroundMark x1="49634" y1="13021" x2="49634" y2="13021"/>
                        <a14:foregroundMark x1="49048" y1="8333" x2="49048" y2="8333"/>
                        <a14:foregroundMark x1="49048" y1="78776" x2="49048" y2="78776"/>
                        <a14:foregroundMark x1="49414" y1="74479" x2="49414" y2="74479"/>
                        <a14:foregroundMark x1="49048" y1="84766" x2="49048" y2="84766"/>
                        <a14:foregroundMark x1="65886" y1="85026" x2="65886" y2="85026"/>
                        <a14:foregroundMark x1="66618" y1="81380" x2="66618" y2="81380"/>
                        <a14:foregroundMark x1="66618" y1="74870" x2="66618" y2="74870"/>
                        <a14:foregroundMark x1="57247" y1="43620" x2="57247" y2="43620"/>
                      </a14:backgroundRemoval>
                    </a14:imgEffect>
                  </a14:imgLayer>
                </a14:imgProps>
              </a:ext>
            </a:extLst>
          </a:blip>
          <a:srcRect l="31875" r="17635"/>
          <a:stretch/>
        </p:blipFill>
        <p:spPr>
          <a:xfrm rot="5400000">
            <a:off x="1926505" y="238540"/>
            <a:ext cx="723862" cy="897016"/>
          </a:xfrm>
          <a:prstGeom prst="rect">
            <a:avLst/>
          </a:prstGeom>
        </p:spPr>
      </p:pic>
      <p:sp>
        <p:nvSpPr>
          <p:cNvPr id="183" name="Rectángulo 182"/>
          <p:cNvSpPr/>
          <p:nvPr/>
        </p:nvSpPr>
        <p:spPr>
          <a:xfrm rot="5400000">
            <a:off x="2234449" y="700330"/>
            <a:ext cx="148558" cy="665603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4" name="Rectángulo 183"/>
          <p:cNvSpPr/>
          <p:nvPr/>
        </p:nvSpPr>
        <p:spPr>
          <a:xfrm flipH="1">
            <a:off x="1969488" y="1260520"/>
            <a:ext cx="691242" cy="26434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5" name="Rectángulo 184"/>
          <p:cNvSpPr/>
          <p:nvPr/>
        </p:nvSpPr>
        <p:spPr>
          <a:xfrm flipH="1">
            <a:off x="2184863" y="1265411"/>
            <a:ext cx="281011" cy="26385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6" name="Rectángulo 185"/>
          <p:cNvSpPr/>
          <p:nvPr/>
        </p:nvSpPr>
        <p:spPr>
          <a:xfrm rot="5400000">
            <a:off x="2233575" y="3839760"/>
            <a:ext cx="182322" cy="665603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7" name="Rectángulo 186"/>
          <p:cNvSpPr/>
          <p:nvPr/>
        </p:nvSpPr>
        <p:spPr>
          <a:xfrm rot="10800000">
            <a:off x="1499702" y="136027"/>
            <a:ext cx="724351" cy="157136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8" name="Rectángulo 187"/>
          <p:cNvSpPr/>
          <p:nvPr/>
        </p:nvSpPr>
        <p:spPr>
          <a:xfrm rot="5400000">
            <a:off x="-1072796" y="2627579"/>
            <a:ext cx="4907886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9" name="Picture 28" descr="Resultado de imagen para codo para tuberi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894" b="89753" l="3765" r="9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5258">
            <a:off x="1201823" y="110921"/>
            <a:ext cx="460893" cy="3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upo 90"/>
          <p:cNvGrpSpPr/>
          <p:nvPr/>
        </p:nvGrpSpPr>
        <p:grpSpPr>
          <a:xfrm>
            <a:off x="807757" y="3259673"/>
            <a:ext cx="889539" cy="1171752"/>
            <a:chOff x="3223749" y="6287629"/>
            <a:chExt cx="889539" cy="1304675"/>
          </a:xfrm>
        </p:grpSpPr>
        <p:pic>
          <p:nvPicPr>
            <p:cNvPr id="92" name="Picture 10" descr="https://www.construmart.cl/tiendaonline/images/product/1300x1300-28412-F1.jpg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6077" b="74538" l="9000" r="907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" t="20044" r="7121" b="19253"/>
            <a:stretch/>
          </p:blipFill>
          <p:spPr bwMode="auto">
            <a:xfrm rot="16200000">
              <a:off x="3038697" y="6472681"/>
              <a:ext cx="1259644" cy="88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3" name="Grupo 92"/>
            <p:cNvGrpSpPr/>
            <p:nvPr/>
          </p:nvGrpSpPr>
          <p:grpSpPr>
            <a:xfrm>
              <a:off x="3687767" y="6827107"/>
              <a:ext cx="230734" cy="765197"/>
              <a:chOff x="3687767" y="6827107"/>
              <a:chExt cx="230734" cy="765197"/>
            </a:xfrm>
          </p:grpSpPr>
          <p:sp>
            <p:nvSpPr>
              <p:cNvPr id="94" name="Rectángulo 93"/>
              <p:cNvSpPr/>
              <p:nvPr/>
            </p:nvSpPr>
            <p:spPr>
              <a:xfrm>
                <a:off x="3687767" y="6827107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5" name="Rectángulo 94"/>
              <p:cNvSpPr/>
              <p:nvPr/>
            </p:nvSpPr>
            <p:spPr>
              <a:xfrm>
                <a:off x="3692857" y="6924223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6" name="Rectángulo 95"/>
              <p:cNvSpPr/>
              <p:nvPr/>
            </p:nvSpPr>
            <p:spPr>
              <a:xfrm>
                <a:off x="3690573" y="7428966"/>
                <a:ext cx="227928" cy="163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7" name="Rectángulo 96"/>
              <p:cNvSpPr/>
              <p:nvPr/>
            </p:nvSpPr>
            <p:spPr>
              <a:xfrm>
                <a:off x="3695663" y="7430546"/>
                <a:ext cx="222838" cy="6197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191" name="Picture 28" descr="Resultado de imagen para codo para tuberi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894" b="89753" l="3765" r="9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8372">
            <a:off x="2036454" y="102411"/>
            <a:ext cx="460893" cy="3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ángulo 191"/>
          <p:cNvSpPr/>
          <p:nvPr/>
        </p:nvSpPr>
        <p:spPr>
          <a:xfrm rot="10800000">
            <a:off x="113694" y="2727007"/>
            <a:ext cx="1202443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3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1167170" y="2578683"/>
            <a:ext cx="461175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" name="Grupo 194"/>
          <p:cNvGrpSpPr/>
          <p:nvPr/>
        </p:nvGrpSpPr>
        <p:grpSpPr>
          <a:xfrm rot="5400000">
            <a:off x="631634" y="2462989"/>
            <a:ext cx="211856" cy="687237"/>
            <a:chOff x="3687767" y="6827107"/>
            <a:chExt cx="230734" cy="765197"/>
          </a:xfrm>
        </p:grpSpPr>
        <p:sp>
          <p:nvSpPr>
            <p:cNvPr id="196" name="Rectángulo 195"/>
            <p:cNvSpPr/>
            <p:nvPr/>
          </p:nvSpPr>
          <p:spPr>
            <a:xfrm>
              <a:off x="3687767" y="6827107"/>
              <a:ext cx="227928" cy="163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7" name="Rectángulo 196"/>
            <p:cNvSpPr/>
            <p:nvPr/>
          </p:nvSpPr>
          <p:spPr>
            <a:xfrm>
              <a:off x="3692857" y="6924223"/>
              <a:ext cx="222838" cy="6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8" name="Rectángulo 197"/>
            <p:cNvSpPr/>
            <p:nvPr/>
          </p:nvSpPr>
          <p:spPr>
            <a:xfrm>
              <a:off x="3690573" y="7428966"/>
              <a:ext cx="227928" cy="163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9" name="Rectángulo 198"/>
            <p:cNvSpPr/>
            <p:nvPr/>
          </p:nvSpPr>
          <p:spPr>
            <a:xfrm>
              <a:off x="3695663" y="7430546"/>
              <a:ext cx="222838" cy="6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94" name="Picture 10" descr="https://www.construmart.cl/tiendaonline/images/product/1300x1300-28412-F1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6077" b="74538" l="9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0044" r="7121" b="19253"/>
          <a:stretch/>
        </p:blipFill>
        <p:spPr bwMode="auto">
          <a:xfrm>
            <a:off x="441644" y="2235201"/>
            <a:ext cx="1131309" cy="8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Elipse 199"/>
          <p:cNvSpPr/>
          <p:nvPr/>
        </p:nvSpPr>
        <p:spPr>
          <a:xfrm>
            <a:off x="520384" y="1991056"/>
            <a:ext cx="464623" cy="47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</a:t>
            </a:r>
          </a:p>
        </p:txBody>
      </p:sp>
      <p:sp>
        <p:nvSpPr>
          <p:cNvPr id="203" name="Rectángulo 202"/>
          <p:cNvSpPr/>
          <p:nvPr/>
        </p:nvSpPr>
        <p:spPr>
          <a:xfrm rot="10800000">
            <a:off x="6754873" y="2994704"/>
            <a:ext cx="1852226" cy="234790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2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8490918" y="2886404"/>
            <a:ext cx="539751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Resultado de imagen para codo para tuberia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894" b="89753" l="3765" r="9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5258">
            <a:off x="6421505" y="2958900"/>
            <a:ext cx="595590" cy="4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CuadroTexto 201"/>
          <p:cNvSpPr txBox="1"/>
          <p:nvPr/>
        </p:nvSpPr>
        <p:spPr>
          <a:xfrm>
            <a:off x="7292779" y="2995768"/>
            <a:ext cx="449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3/4</a:t>
            </a:r>
            <a:endParaRPr lang="es-CL" sz="1000" dirty="0"/>
          </a:p>
        </p:txBody>
      </p:sp>
      <p:sp>
        <p:nvSpPr>
          <p:cNvPr id="205" name="CuadroTexto 204"/>
          <p:cNvSpPr txBox="1"/>
          <p:nvPr/>
        </p:nvSpPr>
        <p:spPr>
          <a:xfrm>
            <a:off x="6469817" y="3324672"/>
            <a:ext cx="449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3/4</a:t>
            </a:r>
            <a:endParaRPr lang="es-CL" sz="1000" dirty="0"/>
          </a:p>
        </p:txBody>
      </p:sp>
      <p:sp>
        <p:nvSpPr>
          <p:cNvPr id="206" name="CuadroTexto 205"/>
          <p:cNvSpPr txBox="1"/>
          <p:nvPr/>
        </p:nvSpPr>
        <p:spPr>
          <a:xfrm>
            <a:off x="6476066" y="4423402"/>
            <a:ext cx="449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3/4</a:t>
            </a:r>
            <a:endParaRPr lang="es-CL" sz="1000" dirty="0"/>
          </a:p>
        </p:txBody>
      </p:sp>
      <p:sp>
        <p:nvSpPr>
          <p:cNvPr id="209" name="Rectángulo 208"/>
          <p:cNvSpPr/>
          <p:nvPr/>
        </p:nvSpPr>
        <p:spPr>
          <a:xfrm rot="5400000">
            <a:off x="6102167" y="5403559"/>
            <a:ext cx="275391" cy="200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0" name="Rectángulo 209"/>
          <p:cNvSpPr/>
          <p:nvPr/>
        </p:nvSpPr>
        <p:spPr>
          <a:xfrm rot="5400000">
            <a:off x="6050412" y="5458292"/>
            <a:ext cx="283161" cy="82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1" name="Rectángulo 210"/>
          <p:cNvSpPr/>
          <p:nvPr/>
        </p:nvSpPr>
        <p:spPr>
          <a:xfrm rot="5400000">
            <a:off x="5432749" y="5387879"/>
            <a:ext cx="286025" cy="226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2" name="Rectángulo 211"/>
          <p:cNvSpPr/>
          <p:nvPr/>
        </p:nvSpPr>
        <p:spPr>
          <a:xfrm rot="5400000">
            <a:off x="5486935" y="5453078"/>
            <a:ext cx="291100" cy="1013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3" name="Picture 18" descr="https://www.construmart.cl/tiendaonline/images/product/1300x1300-35360-F1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423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449" r="29422" b="1"/>
          <a:stretch/>
        </p:blipFill>
        <p:spPr bwMode="auto">
          <a:xfrm>
            <a:off x="5616907" y="4559134"/>
            <a:ext cx="583571" cy="13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" name="Grupo 215"/>
          <p:cNvGrpSpPr/>
          <p:nvPr/>
        </p:nvGrpSpPr>
        <p:grpSpPr>
          <a:xfrm>
            <a:off x="2985298" y="5378422"/>
            <a:ext cx="145237" cy="285720"/>
            <a:chOff x="3104699" y="6560314"/>
            <a:chExt cx="119419" cy="199844"/>
          </a:xfrm>
        </p:grpSpPr>
        <p:sp>
          <p:nvSpPr>
            <p:cNvPr id="217" name="Rectángulo 216"/>
            <p:cNvSpPr/>
            <p:nvPr/>
          </p:nvSpPr>
          <p:spPr>
            <a:xfrm rot="10800000">
              <a:off x="3107608" y="6560314"/>
              <a:ext cx="116510" cy="199844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8" name="Rectángulo 217"/>
            <p:cNvSpPr/>
            <p:nvPr/>
          </p:nvSpPr>
          <p:spPr>
            <a:xfrm rot="10800000">
              <a:off x="3104699" y="6616137"/>
              <a:ext cx="116510" cy="79937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15" name="Picture 20" descr="https://www.construmart.cl/tiendaonline/images/product/1300x1300-78716-F1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000" b="85308" l="9692" r="8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0813" r="10531" b="6374"/>
          <a:stretch/>
        </p:blipFill>
        <p:spPr bwMode="auto">
          <a:xfrm rot="5400000">
            <a:off x="2476578" y="5258044"/>
            <a:ext cx="607786" cy="5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9" name="Grupo 218"/>
          <p:cNvGrpSpPr/>
          <p:nvPr/>
        </p:nvGrpSpPr>
        <p:grpSpPr>
          <a:xfrm>
            <a:off x="5241097" y="5354136"/>
            <a:ext cx="145237" cy="285720"/>
            <a:chOff x="3104699" y="6560314"/>
            <a:chExt cx="119419" cy="199844"/>
          </a:xfrm>
        </p:grpSpPr>
        <p:sp>
          <p:nvSpPr>
            <p:cNvPr id="220" name="Rectángulo 219"/>
            <p:cNvSpPr/>
            <p:nvPr/>
          </p:nvSpPr>
          <p:spPr>
            <a:xfrm rot="10800000">
              <a:off x="3107608" y="6560314"/>
              <a:ext cx="116510" cy="199844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1" name="Rectángulo 220"/>
            <p:cNvSpPr/>
            <p:nvPr/>
          </p:nvSpPr>
          <p:spPr>
            <a:xfrm rot="10800000">
              <a:off x="3104699" y="6616137"/>
              <a:ext cx="116510" cy="79937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14" name="Picture 20" descr="https://www.construmart.cl/tiendaonline/images/product/1300x1300-78716-F1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000" b="85308" l="9692" r="8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0813" r="10531" b="6374"/>
          <a:stretch/>
        </p:blipFill>
        <p:spPr bwMode="auto">
          <a:xfrm rot="5400000">
            <a:off x="4751134" y="5241800"/>
            <a:ext cx="607786" cy="5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CuadroTexto 224"/>
          <p:cNvSpPr txBox="1"/>
          <p:nvPr/>
        </p:nvSpPr>
        <p:spPr>
          <a:xfrm>
            <a:off x="3295922" y="5379577"/>
            <a:ext cx="449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3/4</a:t>
            </a:r>
            <a:endParaRPr lang="es-CL" sz="1000" dirty="0"/>
          </a:p>
        </p:txBody>
      </p:sp>
      <p:sp>
        <p:nvSpPr>
          <p:cNvPr id="226" name="CuadroTexto 225"/>
          <p:cNvSpPr txBox="1"/>
          <p:nvPr/>
        </p:nvSpPr>
        <p:spPr>
          <a:xfrm>
            <a:off x="4445748" y="5385012"/>
            <a:ext cx="449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3/4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1093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upo 96"/>
          <p:cNvGrpSpPr/>
          <p:nvPr/>
        </p:nvGrpSpPr>
        <p:grpSpPr>
          <a:xfrm rot="5400000">
            <a:off x="480632" y="1729369"/>
            <a:ext cx="889539" cy="1406544"/>
            <a:chOff x="5205145" y="1325967"/>
            <a:chExt cx="889539" cy="1406544"/>
          </a:xfrm>
        </p:grpSpPr>
        <p:pic>
          <p:nvPicPr>
            <p:cNvPr id="98" name="Imagen 9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60" b="25521" l="53441" r="62665"/>
                      </a14:imgEffect>
                    </a14:imgLayer>
                  </a14:imgProps>
                </a:ext>
              </a:extLst>
            </a:blip>
            <a:srcRect l="56318" t="12959" r="38014" b="73009"/>
            <a:stretch/>
          </p:blipFill>
          <p:spPr>
            <a:xfrm>
              <a:off x="5634802" y="1613862"/>
              <a:ext cx="346815" cy="482713"/>
            </a:xfrm>
            <a:prstGeom prst="rect">
              <a:avLst/>
            </a:prstGeom>
          </p:spPr>
        </p:pic>
        <p:sp>
          <p:nvSpPr>
            <p:cNvPr id="99" name="Rectángulo 98"/>
            <p:cNvSpPr/>
            <p:nvPr/>
          </p:nvSpPr>
          <p:spPr>
            <a:xfrm rot="5400000">
              <a:off x="5426849" y="2295587"/>
              <a:ext cx="735949" cy="137899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00" name="Grupo 99"/>
            <p:cNvGrpSpPr/>
            <p:nvPr/>
          </p:nvGrpSpPr>
          <p:grpSpPr>
            <a:xfrm>
              <a:off x="5205145" y="1325967"/>
              <a:ext cx="889539" cy="1171753"/>
              <a:chOff x="4584219" y="1163785"/>
              <a:chExt cx="889539" cy="1171753"/>
            </a:xfrm>
          </p:grpSpPr>
          <p:pic>
            <p:nvPicPr>
              <p:cNvPr id="101" name="Picture 10" descr="https://www.construmart.cl/tiendaonline/images/product/1300x1300-28412-F1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6077" b="74538" l="9000" r="9076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0" t="20044" r="7121" b="19253"/>
              <a:stretch/>
            </p:blipFill>
            <p:spPr bwMode="auto">
              <a:xfrm rot="16200000">
                <a:off x="4463334" y="1284670"/>
                <a:ext cx="1131309" cy="889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Rectángulo 101"/>
              <p:cNvSpPr/>
              <p:nvPr/>
            </p:nvSpPr>
            <p:spPr>
              <a:xfrm>
                <a:off x="5097485" y="2188841"/>
                <a:ext cx="150126" cy="1466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3" name="Rectángulo 102"/>
              <p:cNvSpPr/>
              <p:nvPr/>
            </p:nvSpPr>
            <p:spPr>
              <a:xfrm>
                <a:off x="5062956" y="2190260"/>
                <a:ext cx="222838" cy="556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4" name="Rectángulo 3"/>
          <p:cNvSpPr/>
          <p:nvPr/>
        </p:nvSpPr>
        <p:spPr>
          <a:xfrm rot="10800000">
            <a:off x="7009818" y="1571973"/>
            <a:ext cx="1749851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10" descr="https://www.construmart.cl/tiendaonline/images/product/1300x1300-28412-F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77" b="74538" l="9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0044" r="7121" b="19253"/>
          <a:stretch/>
        </p:blipFill>
        <p:spPr bwMode="auto">
          <a:xfrm>
            <a:off x="7885179" y="1080170"/>
            <a:ext cx="1131309" cy="8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7963919" y="836025"/>
            <a:ext cx="464623" cy="47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</a:t>
            </a:r>
          </a:p>
        </p:txBody>
      </p:sp>
      <p:grpSp>
        <p:nvGrpSpPr>
          <p:cNvPr id="7" name="Grupo 6"/>
          <p:cNvGrpSpPr/>
          <p:nvPr/>
        </p:nvGrpSpPr>
        <p:grpSpPr>
          <a:xfrm rot="5400000">
            <a:off x="8095716" y="1307958"/>
            <a:ext cx="211856" cy="687237"/>
            <a:chOff x="3687767" y="6827107"/>
            <a:chExt cx="230734" cy="765197"/>
          </a:xfrm>
        </p:grpSpPr>
        <p:sp>
          <p:nvSpPr>
            <p:cNvPr id="8" name="Rectángulo 7"/>
            <p:cNvSpPr/>
            <p:nvPr/>
          </p:nvSpPr>
          <p:spPr>
            <a:xfrm>
              <a:off x="3687767" y="6827107"/>
              <a:ext cx="227928" cy="163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692857" y="6924223"/>
              <a:ext cx="222838" cy="6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690573" y="7428966"/>
              <a:ext cx="227928" cy="163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695663" y="7430546"/>
              <a:ext cx="222838" cy="6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5205145" y="170936"/>
            <a:ext cx="889539" cy="1406544"/>
            <a:chOff x="5205145" y="1325967"/>
            <a:chExt cx="889539" cy="1406544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60" b="25521" l="53441" r="62665"/>
                      </a14:imgEffect>
                    </a14:imgLayer>
                  </a14:imgProps>
                </a:ext>
              </a:extLst>
            </a:blip>
            <a:srcRect l="56318" t="12959" r="38014" b="73009"/>
            <a:stretch/>
          </p:blipFill>
          <p:spPr>
            <a:xfrm>
              <a:off x="5634802" y="1613862"/>
              <a:ext cx="346815" cy="482713"/>
            </a:xfrm>
            <a:prstGeom prst="rect">
              <a:avLst/>
            </a:prstGeom>
          </p:spPr>
        </p:pic>
        <p:sp>
          <p:nvSpPr>
            <p:cNvPr id="27" name="Rectángulo 26"/>
            <p:cNvSpPr/>
            <p:nvPr/>
          </p:nvSpPr>
          <p:spPr>
            <a:xfrm rot="5400000">
              <a:off x="5426849" y="2295587"/>
              <a:ext cx="735949" cy="137899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5205145" y="1325967"/>
              <a:ext cx="889539" cy="1171753"/>
              <a:chOff x="4584219" y="1163785"/>
              <a:chExt cx="889539" cy="1171753"/>
            </a:xfrm>
          </p:grpSpPr>
          <p:pic>
            <p:nvPicPr>
              <p:cNvPr id="21" name="Picture 10" descr="https://www.construmart.cl/tiendaonline/images/product/1300x1300-28412-F1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6077" b="74538" l="9000" r="9076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0" t="20044" r="7121" b="19253"/>
              <a:stretch/>
            </p:blipFill>
            <p:spPr bwMode="auto">
              <a:xfrm rot="16200000">
                <a:off x="4463334" y="1284670"/>
                <a:ext cx="1131309" cy="889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ángulo 24"/>
              <p:cNvSpPr/>
              <p:nvPr/>
            </p:nvSpPr>
            <p:spPr>
              <a:xfrm>
                <a:off x="5097485" y="2188841"/>
                <a:ext cx="150126" cy="1466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5062956" y="2190260"/>
                <a:ext cx="222838" cy="556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34" name="Rectángulo 33"/>
          <p:cNvSpPr/>
          <p:nvPr/>
        </p:nvSpPr>
        <p:spPr>
          <a:xfrm rot="5400000">
            <a:off x="6837338" y="1539354"/>
            <a:ext cx="204606" cy="2472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Rectángulo 36"/>
          <p:cNvSpPr/>
          <p:nvPr/>
        </p:nvSpPr>
        <p:spPr>
          <a:xfrm rot="10800000">
            <a:off x="5398584" y="1541690"/>
            <a:ext cx="1321187" cy="234790"/>
          </a:xfrm>
          <a:custGeom>
            <a:avLst/>
            <a:gdLst>
              <a:gd name="connsiteX0" fmla="*/ 0 w 1314320"/>
              <a:gd name="connsiteY0" fmla="*/ 0 h 234790"/>
              <a:gd name="connsiteX1" fmla="*/ 1314320 w 1314320"/>
              <a:gd name="connsiteY1" fmla="*/ 0 h 234790"/>
              <a:gd name="connsiteX2" fmla="*/ 1314320 w 1314320"/>
              <a:gd name="connsiteY2" fmla="*/ 234790 h 234790"/>
              <a:gd name="connsiteX3" fmla="*/ 0 w 1314320"/>
              <a:gd name="connsiteY3" fmla="*/ 234790 h 234790"/>
              <a:gd name="connsiteX4" fmla="*/ 0 w 1314320"/>
              <a:gd name="connsiteY4" fmla="*/ 0 h 234790"/>
              <a:gd name="connsiteX0" fmla="*/ 0 w 1314320"/>
              <a:gd name="connsiteY0" fmla="*/ 0 h 234790"/>
              <a:gd name="connsiteX1" fmla="*/ 1314320 w 1314320"/>
              <a:gd name="connsiteY1" fmla="*/ 0 h 234790"/>
              <a:gd name="connsiteX2" fmla="*/ 1314320 w 1314320"/>
              <a:gd name="connsiteY2" fmla="*/ 234790 h 234790"/>
              <a:gd name="connsiteX3" fmla="*/ 0 w 1314320"/>
              <a:gd name="connsiteY3" fmla="*/ 234790 h 234790"/>
              <a:gd name="connsiteX4" fmla="*/ 0 w 1314320"/>
              <a:gd name="connsiteY4" fmla="*/ 0 h 234790"/>
              <a:gd name="connsiteX0" fmla="*/ 0 w 1321187"/>
              <a:gd name="connsiteY0" fmla="*/ 0 h 234790"/>
              <a:gd name="connsiteX1" fmla="*/ 1314320 w 1321187"/>
              <a:gd name="connsiteY1" fmla="*/ 0 h 234790"/>
              <a:gd name="connsiteX2" fmla="*/ 1314320 w 1321187"/>
              <a:gd name="connsiteY2" fmla="*/ 234790 h 234790"/>
              <a:gd name="connsiteX3" fmla="*/ 0 w 1321187"/>
              <a:gd name="connsiteY3" fmla="*/ 234790 h 234790"/>
              <a:gd name="connsiteX4" fmla="*/ 0 w 1321187"/>
              <a:gd name="connsiteY4" fmla="*/ 0 h 23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187" h="234790">
                <a:moveTo>
                  <a:pt x="0" y="0"/>
                </a:moveTo>
                <a:lnTo>
                  <a:pt x="1314320" y="0"/>
                </a:lnTo>
                <a:cubicBezTo>
                  <a:pt x="1346070" y="106838"/>
                  <a:pt x="1253995" y="127952"/>
                  <a:pt x="1314320" y="234790"/>
                </a:cubicBezTo>
                <a:lnTo>
                  <a:pt x="0" y="23479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/>
          <p:cNvSpPr/>
          <p:nvPr/>
        </p:nvSpPr>
        <p:spPr>
          <a:xfrm rot="5400000">
            <a:off x="6663069" y="1563934"/>
            <a:ext cx="265607" cy="198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CuadroTexto 38"/>
          <p:cNvSpPr txBox="1"/>
          <p:nvPr/>
        </p:nvSpPr>
        <p:spPr>
          <a:xfrm>
            <a:off x="7050557" y="1524939"/>
            <a:ext cx="449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1/2</a:t>
            </a:r>
            <a:endParaRPr lang="es-CL" sz="10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6330809" y="1545648"/>
            <a:ext cx="449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3/4</a:t>
            </a:r>
            <a:endParaRPr lang="es-CL" sz="1000" dirty="0"/>
          </a:p>
        </p:txBody>
      </p:sp>
      <p:grpSp>
        <p:nvGrpSpPr>
          <p:cNvPr id="41" name="Grupo 40"/>
          <p:cNvGrpSpPr/>
          <p:nvPr/>
        </p:nvGrpSpPr>
        <p:grpSpPr>
          <a:xfrm>
            <a:off x="3698632" y="325175"/>
            <a:ext cx="889539" cy="1406544"/>
            <a:chOff x="5205145" y="1325967"/>
            <a:chExt cx="889539" cy="1406544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60" b="25521" l="53441" r="62665"/>
                      </a14:imgEffect>
                    </a14:imgLayer>
                  </a14:imgProps>
                </a:ext>
              </a:extLst>
            </a:blip>
            <a:srcRect l="56318" t="12959" r="38014" b="73009"/>
            <a:stretch/>
          </p:blipFill>
          <p:spPr>
            <a:xfrm>
              <a:off x="5634802" y="1613862"/>
              <a:ext cx="346815" cy="482713"/>
            </a:xfrm>
            <a:prstGeom prst="rect">
              <a:avLst/>
            </a:prstGeom>
          </p:spPr>
        </p:pic>
        <p:sp>
          <p:nvSpPr>
            <p:cNvPr id="43" name="Rectángulo 42"/>
            <p:cNvSpPr/>
            <p:nvPr/>
          </p:nvSpPr>
          <p:spPr>
            <a:xfrm rot="5400000">
              <a:off x="5426849" y="2295587"/>
              <a:ext cx="735949" cy="137899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44" name="Grupo 43"/>
            <p:cNvGrpSpPr/>
            <p:nvPr/>
          </p:nvGrpSpPr>
          <p:grpSpPr>
            <a:xfrm>
              <a:off x="5205145" y="1325967"/>
              <a:ext cx="889539" cy="1171753"/>
              <a:chOff x="4584219" y="1163785"/>
              <a:chExt cx="889539" cy="1171753"/>
            </a:xfrm>
          </p:grpSpPr>
          <p:pic>
            <p:nvPicPr>
              <p:cNvPr id="45" name="Picture 10" descr="https://www.construmart.cl/tiendaonline/images/product/1300x1300-28412-F1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6077" b="74538" l="9000" r="9076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0" t="20044" r="7121" b="19253"/>
              <a:stretch/>
            </p:blipFill>
            <p:spPr bwMode="auto">
              <a:xfrm rot="16200000">
                <a:off x="4463334" y="1284670"/>
                <a:ext cx="1131309" cy="889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Rectángulo 45"/>
              <p:cNvSpPr/>
              <p:nvPr/>
            </p:nvSpPr>
            <p:spPr>
              <a:xfrm>
                <a:off x="5097485" y="2188841"/>
                <a:ext cx="150126" cy="1466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7" name="Rectángulo 46"/>
              <p:cNvSpPr/>
              <p:nvPr/>
            </p:nvSpPr>
            <p:spPr>
              <a:xfrm>
                <a:off x="5062956" y="2190260"/>
                <a:ext cx="222838" cy="556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48" name="Grupo 47"/>
          <p:cNvGrpSpPr/>
          <p:nvPr/>
        </p:nvGrpSpPr>
        <p:grpSpPr>
          <a:xfrm>
            <a:off x="2368821" y="311425"/>
            <a:ext cx="889539" cy="1406544"/>
            <a:chOff x="5205145" y="1325967"/>
            <a:chExt cx="889539" cy="1406544"/>
          </a:xfrm>
        </p:grpSpPr>
        <p:pic>
          <p:nvPicPr>
            <p:cNvPr id="49" name="Imagen 4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60" b="25521" l="53441" r="62665"/>
                      </a14:imgEffect>
                    </a14:imgLayer>
                  </a14:imgProps>
                </a:ext>
              </a:extLst>
            </a:blip>
            <a:srcRect l="56318" t="12959" r="38014" b="73009"/>
            <a:stretch/>
          </p:blipFill>
          <p:spPr>
            <a:xfrm>
              <a:off x="5634802" y="1613862"/>
              <a:ext cx="346815" cy="482713"/>
            </a:xfrm>
            <a:prstGeom prst="rect">
              <a:avLst/>
            </a:prstGeom>
          </p:spPr>
        </p:pic>
        <p:sp>
          <p:nvSpPr>
            <p:cNvPr id="50" name="Rectángulo 49"/>
            <p:cNvSpPr/>
            <p:nvPr/>
          </p:nvSpPr>
          <p:spPr>
            <a:xfrm rot="5400000">
              <a:off x="5426849" y="2295587"/>
              <a:ext cx="735949" cy="137899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51" name="Grupo 50"/>
            <p:cNvGrpSpPr/>
            <p:nvPr/>
          </p:nvGrpSpPr>
          <p:grpSpPr>
            <a:xfrm>
              <a:off x="5205145" y="1325967"/>
              <a:ext cx="889539" cy="1171753"/>
              <a:chOff x="4584219" y="1163785"/>
              <a:chExt cx="889539" cy="1171753"/>
            </a:xfrm>
          </p:grpSpPr>
          <p:pic>
            <p:nvPicPr>
              <p:cNvPr id="52" name="Picture 10" descr="https://www.construmart.cl/tiendaonline/images/product/1300x1300-28412-F1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6077" b="74538" l="9000" r="9076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0" t="20044" r="7121" b="19253"/>
              <a:stretch/>
            </p:blipFill>
            <p:spPr bwMode="auto">
              <a:xfrm rot="16200000">
                <a:off x="4463334" y="1284670"/>
                <a:ext cx="1131309" cy="889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Rectángulo 52"/>
              <p:cNvSpPr/>
              <p:nvPr/>
            </p:nvSpPr>
            <p:spPr>
              <a:xfrm>
                <a:off x="5097485" y="2188841"/>
                <a:ext cx="150126" cy="1466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4" name="Rectángulo 53"/>
              <p:cNvSpPr/>
              <p:nvPr/>
            </p:nvSpPr>
            <p:spPr>
              <a:xfrm>
                <a:off x="5062956" y="2190260"/>
                <a:ext cx="222838" cy="556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55" name="Grupo 54"/>
          <p:cNvGrpSpPr/>
          <p:nvPr/>
        </p:nvGrpSpPr>
        <p:grpSpPr>
          <a:xfrm>
            <a:off x="642788" y="343105"/>
            <a:ext cx="889539" cy="1406544"/>
            <a:chOff x="5205145" y="1325967"/>
            <a:chExt cx="889539" cy="1406544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60" b="25521" l="53441" r="62665"/>
                      </a14:imgEffect>
                    </a14:imgLayer>
                  </a14:imgProps>
                </a:ext>
              </a:extLst>
            </a:blip>
            <a:srcRect l="56318" t="12959" r="38014" b="73009"/>
            <a:stretch/>
          </p:blipFill>
          <p:spPr>
            <a:xfrm>
              <a:off x="5634802" y="1613862"/>
              <a:ext cx="346815" cy="482713"/>
            </a:xfrm>
            <a:prstGeom prst="rect">
              <a:avLst/>
            </a:prstGeom>
          </p:spPr>
        </p:pic>
        <p:sp>
          <p:nvSpPr>
            <p:cNvPr id="57" name="Rectángulo 56"/>
            <p:cNvSpPr/>
            <p:nvPr/>
          </p:nvSpPr>
          <p:spPr>
            <a:xfrm rot="5400000">
              <a:off x="5426849" y="2295587"/>
              <a:ext cx="735949" cy="137899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58" name="Grupo 57"/>
            <p:cNvGrpSpPr/>
            <p:nvPr/>
          </p:nvGrpSpPr>
          <p:grpSpPr>
            <a:xfrm>
              <a:off x="5205145" y="1325967"/>
              <a:ext cx="889539" cy="1171753"/>
              <a:chOff x="4584219" y="1163785"/>
              <a:chExt cx="889539" cy="1171753"/>
            </a:xfrm>
          </p:grpSpPr>
          <p:pic>
            <p:nvPicPr>
              <p:cNvPr id="59" name="Picture 10" descr="https://www.construmart.cl/tiendaonline/images/product/1300x1300-28412-F1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6077" b="74538" l="9000" r="9076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0" t="20044" r="7121" b="19253"/>
              <a:stretch/>
            </p:blipFill>
            <p:spPr bwMode="auto">
              <a:xfrm rot="16200000">
                <a:off x="4463334" y="1284670"/>
                <a:ext cx="1131309" cy="889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Rectángulo 59"/>
              <p:cNvSpPr/>
              <p:nvPr/>
            </p:nvSpPr>
            <p:spPr>
              <a:xfrm>
                <a:off x="5097485" y="2188841"/>
                <a:ext cx="150126" cy="1466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/>
              <p:cNvSpPr/>
              <p:nvPr/>
            </p:nvSpPr>
            <p:spPr>
              <a:xfrm>
                <a:off x="5062956" y="2190260"/>
                <a:ext cx="222838" cy="556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62" name="Rectángulo 61"/>
          <p:cNvSpPr/>
          <p:nvPr/>
        </p:nvSpPr>
        <p:spPr>
          <a:xfrm rot="10800000">
            <a:off x="2211571" y="1549589"/>
            <a:ext cx="3033487" cy="234790"/>
          </a:xfrm>
          <a:custGeom>
            <a:avLst/>
            <a:gdLst>
              <a:gd name="connsiteX0" fmla="*/ 0 w 2998769"/>
              <a:gd name="connsiteY0" fmla="*/ 0 h 234790"/>
              <a:gd name="connsiteX1" fmla="*/ 2998769 w 2998769"/>
              <a:gd name="connsiteY1" fmla="*/ 0 h 234790"/>
              <a:gd name="connsiteX2" fmla="*/ 2998769 w 2998769"/>
              <a:gd name="connsiteY2" fmla="*/ 234790 h 234790"/>
              <a:gd name="connsiteX3" fmla="*/ 0 w 2998769"/>
              <a:gd name="connsiteY3" fmla="*/ 234790 h 234790"/>
              <a:gd name="connsiteX4" fmla="*/ 0 w 2998769"/>
              <a:gd name="connsiteY4" fmla="*/ 0 h 234790"/>
              <a:gd name="connsiteX0" fmla="*/ 23988 w 3022757"/>
              <a:gd name="connsiteY0" fmla="*/ 0 h 234790"/>
              <a:gd name="connsiteX1" fmla="*/ 3022757 w 3022757"/>
              <a:gd name="connsiteY1" fmla="*/ 0 h 234790"/>
              <a:gd name="connsiteX2" fmla="*/ 3022757 w 3022757"/>
              <a:gd name="connsiteY2" fmla="*/ 234790 h 234790"/>
              <a:gd name="connsiteX3" fmla="*/ 23988 w 3022757"/>
              <a:gd name="connsiteY3" fmla="*/ 234790 h 234790"/>
              <a:gd name="connsiteX4" fmla="*/ 23988 w 3022757"/>
              <a:gd name="connsiteY4" fmla="*/ 0 h 234790"/>
              <a:gd name="connsiteX0" fmla="*/ 18307 w 3017076"/>
              <a:gd name="connsiteY0" fmla="*/ 0 h 234790"/>
              <a:gd name="connsiteX1" fmla="*/ 3017076 w 3017076"/>
              <a:gd name="connsiteY1" fmla="*/ 0 h 234790"/>
              <a:gd name="connsiteX2" fmla="*/ 3017076 w 3017076"/>
              <a:gd name="connsiteY2" fmla="*/ 234790 h 234790"/>
              <a:gd name="connsiteX3" fmla="*/ 18307 w 3017076"/>
              <a:gd name="connsiteY3" fmla="*/ 234790 h 234790"/>
              <a:gd name="connsiteX4" fmla="*/ 18307 w 3017076"/>
              <a:gd name="connsiteY4" fmla="*/ 0 h 234790"/>
              <a:gd name="connsiteX0" fmla="*/ 34718 w 3033487"/>
              <a:gd name="connsiteY0" fmla="*/ 0 h 234790"/>
              <a:gd name="connsiteX1" fmla="*/ 3033487 w 3033487"/>
              <a:gd name="connsiteY1" fmla="*/ 0 h 234790"/>
              <a:gd name="connsiteX2" fmla="*/ 3033487 w 3033487"/>
              <a:gd name="connsiteY2" fmla="*/ 234790 h 234790"/>
              <a:gd name="connsiteX3" fmla="*/ 34718 w 3033487"/>
              <a:gd name="connsiteY3" fmla="*/ 234790 h 234790"/>
              <a:gd name="connsiteX4" fmla="*/ 34718 w 3033487"/>
              <a:gd name="connsiteY4" fmla="*/ 0 h 23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87" h="234790">
                <a:moveTo>
                  <a:pt x="34718" y="0"/>
                </a:moveTo>
                <a:lnTo>
                  <a:pt x="3033487" y="0"/>
                </a:lnTo>
                <a:lnTo>
                  <a:pt x="3033487" y="234790"/>
                </a:lnTo>
                <a:lnTo>
                  <a:pt x="34718" y="234790"/>
                </a:lnTo>
                <a:cubicBezTo>
                  <a:pt x="-57357" y="134302"/>
                  <a:pt x="66468" y="116363"/>
                  <a:pt x="34718" y="0"/>
                </a:cubicBezTo>
                <a:close/>
              </a:path>
            </a:pathLst>
          </a:cu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3" name="Picture 24" descr="Resultado de imagen para medidores de presion de ag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95" b="96204" l="9890" r="89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46" y="463145"/>
            <a:ext cx="958829" cy="9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ángulo 63"/>
          <p:cNvSpPr/>
          <p:nvPr/>
        </p:nvSpPr>
        <p:spPr>
          <a:xfrm rot="5400000">
            <a:off x="4668328" y="1405640"/>
            <a:ext cx="454938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5" name="Picture 2" descr="16 &#10;3. Verifica si las esquinas de las puertas y ventanas &#10;del local donde estÃ¡s forman Ã¡ngulos rectos. &#10;Marca con una X s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4673125" y="1377476"/>
            <a:ext cx="461175" cy="5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ángulo 65"/>
          <p:cNvSpPr/>
          <p:nvPr/>
        </p:nvSpPr>
        <p:spPr>
          <a:xfrm rot="5400000">
            <a:off x="4871034" y="1191920"/>
            <a:ext cx="53789" cy="197048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Rectángulo 66"/>
          <p:cNvSpPr/>
          <p:nvPr/>
        </p:nvSpPr>
        <p:spPr>
          <a:xfrm rot="5400000">
            <a:off x="4872937" y="1236521"/>
            <a:ext cx="45719" cy="107846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8" name="Picture 10" descr="https://www.construmart.cl/tiendaonline/images/product/1300x1300-28412-F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077" b="74538" l="9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0044" r="7121" b="19253"/>
          <a:stretch/>
        </p:blipFill>
        <p:spPr bwMode="auto">
          <a:xfrm flipV="1">
            <a:off x="3395653" y="1275416"/>
            <a:ext cx="1131309" cy="11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upo 68"/>
          <p:cNvGrpSpPr/>
          <p:nvPr/>
        </p:nvGrpSpPr>
        <p:grpSpPr>
          <a:xfrm rot="5400000">
            <a:off x="3534685" y="1316575"/>
            <a:ext cx="291887" cy="687237"/>
            <a:chOff x="3687767" y="6827107"/>
            <a:chExt cx="230734" cy="765197"/>
          </a:xfrm>
        </p:grpSpPr>
        <p:sp>
          <p:nvSpPr>
            <p:cNvPr id="70" name="Rectángulo 69"/>
            <p:cNvSpPr/>
            <p:nvPr/>
          </p:nvSpPr>
          <p:spPr>
            <a:xfrm>
              <a:off x="3687767" y="6827107"/>
              <a:ext cx="227928" cy="163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3692857" y="6924223"/>
              <a:ext cx="222838" cy="6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2" name="Rectángulo 71"/>
            <p:cNvSpPr/>
            <p:nvPr/>
          </p:nvSpPr>
          <p:spPr>
            <a:xfrm>
              <a:off x="3690573" y="7428966"/>
              <a:ext cx="227928" cy="163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3" name="Rectángulo 72"/>
            <p:cNvSpPr/>
            <p:nvPr/>
          </p:nvSpPr>
          <p:spPr>
            <a:xfrm>
              <a:off x="3695663" y="7430546"/>
              <a:ext cx="222838" cy="6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4" name="Rectángulo 73"/>
          <p:cNvSpPr/>
          <p:nvPr/>
        </p:nvSpPr>
        <p:spPr>
          <a:xfrm rot="10800000">
            <a:off x="392177" y="1576307"/>
            <a:ext cx="1749851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Rectángulo 74"/>
          <p:cNvSpPr/>
          <p:nvPr/>
        </p:nvSpPr>
        <p:spPr>
          <a:xfrm rot="5400000">
            <a:off x="1920480" y="1546339"/>
            <a:ext cx="204606" cy="2472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Rectángulo 75"/>
          <p:cNvSpPr/>
          <p:nvPr/>
        </p:nvSpPr>
        <p:spPr>
          <a:xfrm rot="5400000">
            <a:off x="2081566" y="1564345"/>
            <a:ext cx="265607" cy="198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CuadroTexto 76"/>
          <p:cNvSpPr txBox="1"/>
          <p:nvPr/>
        </p:nvSpPr>
        <p:spPr>
          <a:xfrm>
            <a:off x="1582745" y="1530882"/>
            <a:ext cx="449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1/2</a:t>
            </a:r>
            <a:endParaRPr lang="es-CL" sz="1000" dirty="0"/>
          </a:p>
        </p:txBody>
      </p:sp>
      <p:sp>
        <p:nvSpPr>
          <p:cNvPr id="78" name="CuadroTexto 77"/>
          <p:cNvSpPr txBox="1"/>
          <p:nvPr/>
        </p:nvSpPr>
        <p:spPr>
          <a:xfrm>
            <a:off x="2268595" y="1546831"/>
            <a:ext cx="449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3/4</a:t>
            </a:r>
            <a:endParaRPr lang="es-CL" sz="1000" dirty="0"/>
          </a:p>
        </p:txBody>
      </p:sp>
      <p:sp>
        <p:nvSpPr>
          <p:cNvPr id="79" name="Rectángulo 78"/>
          <p:cNvSpPr/>
          <p:nvPr/>
        </p:nvSpPr>
        <p:spPr>
          <a:xfrm rot="5400000">
            <a:off x="-706735" y="2640324"/>
            <a:ext cx="1987968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0" name="Picture 28" descr="Resultado de imagen para codo para tuber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4" b="89753" l="3765" r="9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5258">
            <a:off x="108510" y="1544129"/>
            <a:ext cx="460893" cy="3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ángulo 80"/>
          <p:cNvSpPr/>
          <p:nvPr/>
        </p:nvSpPr>
        <p:spPr>
          <a:xfrm rot="10800000">
            <a:off x="375305" y="3773046"/>
            <a:ext cx="882275" cy="17075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2" name="Picture 28" descr="Resultado de imagen para codo para tuber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4" b="89753" l="3765" r="9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7098">
            <a:off x="99839" y="3638696"/>
            <a:ext cx="460893" cy="3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ipse 82"/>
          <p:cNvSpPr/>
          <p:nvPr/>
        </p:nvSpPr>
        <p:spPr>
          <a:xfrm>
            <a:off x="5341934" y="1831928"/>
            <a:ext cx="564785" cy="47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B1</a:t>
            </a:r>
            <a:endParaRPr lang="es-CL" sz="1600" dirty="0"/>
          </a:p>
        </p:txBody>
      </p:sp>
      <p:sp>
        <p:nvSpPr>
          <p:cNvPr id="85" name="CuadroTexto 84"/>
          <p:cNvSpPr txBox="1"/>
          <p:nvPr/>
        </p:nvSpPr>
        <p:spPr>
          <a:xfrm>
            <a:off x="6062612" y="1861205"/>
            <a:ext cx="2751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Distancia entre </a:t>
            </a:r>
            <a:r>
              <a:rPr lang="es-CL" dirty="0"/>
              <a:t>B</a:t>
            </a:r>
            <a:r>
              <a:rPr lang="es-CL" dirty="0" smtClean="0"/>
              <a:t>i y B2 : 94,5 cm aprox.</a:t>
            </a:r>
          </a:p>
          <a:p>
            <a:r>
              <a:rPr lang="es-CL" dirty="0" smtClean="0"/>
              <a:t>En tubería de 3/4</a:t>
            </a:r>
            <a:endParaRPr lang="es-CL" dirty="0"/>
          </a:p>
        </p:txBody>
      </p:sp>
      <p:sp>
        <p:nvSpPr>
          <p:cNvPr id="86" name="Elipse 85"/>
          <p:cNvSpPr/>
          <p:nvPr/>
        </p:nvSpPr>
        <p:spPr>
          <a:xfrm>
            <a:off x="4705091" y="1825343"/>
            <a:ext cx="564785" cy="47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B2</a:t>
            </a:r>
            <a:endParaRPr lang="es-CL" sz="1600" dirty="0"/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60" b="25521" l="53441" r="62665"/>
                    </a14:imgEffect>
                  </a14:imgLayer>
                </a14:imgProps>
              </a:ext>
            </a:extLst>
          </a:blip>
          <a:srcRect l="56318" t="12959" r="38014" b="73009"/>
          <a:stretch/>
        </p:blipFill>
        <p:spPr>
          <a:xfrm rot="5400000">
            <a:off x="1723463" y="3655537"/>
            <a:ext cx="327417" cy="455714"/>
          </a:xfrm>
          <a:prstGeom prst="rect">
            <a:avLst/>
          </a:prstGeom>
        </p:spPr>
      </p:pic>
      <p:pic>
        <p:nvPicPr>
          <p:cNvPr id="91" name="Picture 10" descr="https://www.construmart.cl/tiendaonline/images/product/1300x1300-28412-F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77" b="74538" l="9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0044" r="7121" b="19253"/>
          <a:stretch/>
        </p:blipFill>
        <p:spPr bwMode="auto">
          <a:xfrm>
            <a:off x="1287833" y="3291241"/>
            <a:ext cx="1131309" cy="8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ángulo 91"/>
          <p:cNvSpPr/>
          <p:nvPr/>
        </p:nvSpPr>
        <p:spPr>
          <a:xfrm rot="5400000">
            <a:off x="1235359" y="3785077"/>
            <a:ext cx="170757" cy="1466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3" name="Rectángulo 92"/>
          <p:cNvSpPr/>
          <p:nvPr/>
        </p:nvSpPr>
        <p:spPr>
          <a:xfrm rot="5400000">
            <a:off x="1253416" y="3831895"/>
            <a:ext cx="222838" cy="55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6" name="Forma libre 95"/>
          <p:cNvSpPr/>
          <p:nvPr/>
        </p:nvSpPr>
        <p:spPr>
          <a:xfrm>
            <a:off x="1096475" y="3868541"/>
            <a:ext cx="3060856" cy="2277078"/>
          </a:xfrm>
          <a:custGeom>
            <a:avLst/>
            <a:gdLst>
              <a:gd name="connsiteX0" fmla="*/ 1094776 w 3231920"/>
              <a:gd name="connsiteY0" fmla="*/ 0 h 3079984"/>
              <a:gd name="connsiteX1" fmla="*/ 2104869 w 3231920"/>
              <a:gd name="connsiteY1" fmla="*/ 1073889 h 3079984"/>
              <a:gd name="connsiteX2" fmla="*/ 456823 w 3231920"/>
              <a:gd name="connsiteY2" fmla="*/ 1286540 h 3079984"/>
              <a:gd name="connsiteX3" fmla="*/ 212274 w 3231920"/>
              <a:gd name="connsiteY3" fmla="*/ 2721935 h 3079984"/>
              <a:gd name="connsiteX4" fmla="*/ 3231920 w 3231920"/>
              <a:gd name="connsiteY4" fmla="*/ 2977117 h 3079984"/>
              <a:gd name="connsiteX0" fmla="*/ 1110645 w 3247789"/>
              <a:gd name="connsiteY0" fmla="*/ 0 h 3079984"/>
              <a:gd name="connsiteX1" fmla="*/ 2535408 w 3247789"/>
              <a:gd name="connsiteY1" fmla="*/ 85061 h 3079984"/>
              <a:gd name="connsiteX2" fmla="*/ 472692 w 3247789"/>
              <a:gd name="connsiteY2" fmla="*/ 1286540 h 3079984"/>
              <a:gd name="connsiteX3" fmla="*/ 228143 w 3247789"/>
              <a:gd name="connsiteY3" fmla="*/ 2721935 h 3079984"/>
              <a:gd name="connsiteX4" fmla="*/ 3247789 w 3247789"/>
              <a:gd name="connsiteY4" fmla="*/ 2977117 h 3079984"/>
              <a:gd name="connsiteX0" fmla="*/ 1110645 w 3247789"/>
              <a:gd name="connsiteY0" fmla="*/ 103634 h 3183618"/>
              <a:gd name="connsiteX1" fmla="*/ 2535408 w 3247789"/>
              <a:gd name="connsiteY1" fmla="*/ 188695 h 3183618"/>
              <a:gd name="connsiteX2" fmla="*/ 472692 w 3247789"/>
              <a:gd name="connsiteY2" fmla="*/ 1390174 h 3183618"/>
              <a:gd name="connsiteX3" fmla="*/ 228143 w 3247789"/>
              <a:gd name="connsiteY3" fmla="*/ 2825569 h 3183618"/>
              <a:gd name="connsiteX4" fmla="*/ 3247789 w 3247789"/>
              <a:gd name="connsiteY4" fmla="*/ 3080751 h 3183618"/>
              <a:gd name="connsiteX0" fmla="*/ 1107270 w 3244414"/>
              <a:gd name="connsiteY0" fmla="*/ 25930 h 3105914"/>
              <a:gd name="connsiteX1" fmla="*/ 2446972 w 3244414"/>
              <a:gd name="connsiteY1" fmla="*/ 748945 h 3105914"/>
              <a:gd name="connsiteX2" fmla="*/ 469317 w 3244414"/>
              <a:gd name="connsiteY2" fmla="*/ 1312470 h 3105914"/>
              <a:gd name="connsiteX3" fmla="*/ 224768 w 3244414"/>
              <a:gd name="connsiteY3" fmla="*/ 2747865 h 3105914"/>
              <a:gd name="connsiteX4" fmla="*/ 3244414 w 3244414"/>
              <a:gd name="connsiteY4" fmla="*/ 3003047 h 3105914"/>
              <a:gd name="connsiteX0" fmla="*/ 1111040 w 3248184"/>
              <a:gd name="connsiteY0" fmla="*/ 25234 h 3109786"/>
              <a:gd name="connsiteX1" fmla="*/ 2450742 w 3248184"/>
              <a:gd name="connsiteY1" fmla="*/ 748249 h 3109786"/>
              <a:gd name="connsiteX2" fmla="*/ 462455 w 3248184"/>
              <a:gd name="connsiteY2" fmla="*/ 1173551 h 3109786"/>
              <a:gd name="connsiteX3" fmla="*/ 228538 w 3248184"/>
              <a:gd name="connsiteY3" fmla="*/ 2747169 h 3109786"/>
              <a:gd name="connsiteX4" fmla="*/ 3248184 w 3248184"/>
              <a:gd name="connsiteY4" fmla="*/ 3002351 h 3109786"/>
              <a:gd name="connsiteX0" fmla="*/ 1111040 w 3248184"/>
              <a:gd name="connsiteY0" fmla="*/ 43246 h 3127798"/>
              <a:gd name="connsiteX1" fmla="*/ 2450742 w 3248184"/>
              <a:gd name="connsiteY1" fmla="*/ 766261 h 3127798"/>
              <a:gd name="connsiteX2" fmla="*/ 462455 w 3248184"/>
              <a:gd name="connsiteY2" fmla="*/ 1191563 h 3127798"/>
              <a:gd name="connsiteX3" fmla="*/ 228538 w 3248184"/>
              <a:gd name="connsiteY3" fmla="*/ 2765181 h 3127798"/>
              <a:gd name="connsiteX4" fmla="*/ 3248184 w 3248184"/>
              <a:gd name="connsiteY4" fmla="*/ 3020363 h 3127798"/>
              <a:gd name="connsiteX0" fmla="*/ 1111040 w 3248184"/>
              <a:gd name="connsiteY0" fmla="*/ 44080 h 3128632"/>
              <a:gd name="connsiteX1" fmla="*/ 2450742 w 3248184"/>
              <a:gd name="connsiteY1" fmla="*/ 767095 h 3128632"/>
              <a:gd name="connsiteX2" fmla="*/ 462455 w 3248184"/>
              <a:gd name="connsiteY2" fmla="*/ 1192397 h 3128632"/>
              <a:gd name="connsiteX3" fmla="*/ 228538 w 3248184"/>
              <a:gd name="connsiteY3" fmla="*/ 2766015 h 3128632"/>
              <a:gd name="connsiteX4" fmla="*/ 3248184 w 3248184"/>
              <a:gd name="connsiteY4" fmla="*/ 3021197 h 3128632"/>
              <a:gd name="connsiteX0" fmla="*/ 888267 w 3025411"/>
              <a:gd name="connsiteY0" fmla="*/ 35979 h 3120531"/>
              <a:gd name="connsiteX1" fmla="*/ 2227969 w 3025411"/>
              <a:gd name="connsiteY1" fmla="*/ 758994 h 3120531"/>
              <a:gd name="connsiteX2" fmla="*/ 5765 w 3025411"/>
              <a:gd name="connsiteY2" fmla="*/ 2757914 h 3120531"/>
              <a:gd name="connsiteX3" fmla="*/ 3025411 w 3025411"/>
              <a:gd name="connsiteY3" fmla="*/ 3013096 h 3120531"/>
              <a:gd name="connsiteX0" fmla="*/ 923919 w 3061063"/>
              <a:gd name="connsiteY0" fmla="*/ 35979 h 3184231"/>
              <a:gd name="connsiteX1" fmla="*/ 2263621 w 3061063"/>
              <a:gd name="connsiteY1" fmla="*/ 758994 h 3184231"/>
              <a:gd name="connsiteX2" fmla="*/ 41417 w 3061063"/>
              <a:gd name="connsiteY2" fmla="*/ 2757914 h 3184231"/>
              <a:gd name="connsiteX3" fmla="*/ 3061063 w 3061063"/>
              <a:gd name="connsiteY3" fmla="*/ 3013096 h 3184231"/>
              <a:gd name="connsiteX0" fmla="*/ 838652 w 3060856"/>
              <a:gd name="connsiteY0" fmla="*/ 35451 h 3194335"/>
              <a:gd name="connsiteX1" fmla="*/ 2263414 w 3060856"/>
              <a:gd name="connsiteY1" fmla="*/ 769098 h 3194335"/>
              <a:gd name="connsiteX2" fmla="*/ 41210 w 3060856"/>
              <a:gd name="connsiteY2" fmla="*/ 2768018 h 3194335"/>
              <a:gd name="connsiteX3" fmla="*/ 3060856 w 3060856"/>
              <a:gd name="connsiteY3" fmla="*/ 3023200 h 3194335"/>
              <a:gd name="connsiteX0" fmla="*/ 838652 w 3060856"/>
              <a:gd name="connsiteY0" fmla="*/ 1712 h 3160596"/>
              <a:gd name="connsiteX1" fmla="*/ 2263414 w 3060856"/>
              <a:gd name="connsiteY1" fmla="*/ 735359 h 3160596"/>
              <a:gd name="connsiteX2" fmla="*/ 41210 w 3060856"/>
              <a:gd name="connsiteY2" fmla="*/ 2734279 h 3160596"/>
              <a:gd name="connsiteX3" fmla="*/ 3060856 w 3060856"/>
              <a:gd name="connsiteY3" fmla="*/ 2989461 h 316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856" h="3160596">
                <a:moveTo>
                  <a:pt x="838652" y="1712"/>
                </a:moveTo>
                <a:cubicBezTo>
                  <a:pt x="1843429" y="-25755"/>
                  <a:pt x="2396321" y="279931"/>
                  <a:pt x="2263414" y="735359"/>
                </a:cubicBezTo>
                <a:cubicBezTo>
                  <a:pt x="2130507" y="1190787"/>
                  <a:pt x="-346878" y="2188474"/>
                  <a:pt x="41210" y="2734279"/>
                </a:cubicBezTo>
                <a:cubicBezTo>
                  <a:pt x="429298" y="3280084"/>
                  <a:pt x="2523912" y="3226922"/>
                  <a:pt x="3060856" y="2989461"/>
                </a:cubicBezTo>
              </a:path>
            </a:pathLst>
          </a:cu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82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bomba para agua vista lat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31" y="395768"/>
            <a:ext cx="7921149" cy="59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wus.us.es/ingenieria-agroforestal/hidraulica-y-riegos/temario/Tema%207.%20Bombas/images/pic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0622"/>
            <a:ext cx="4941546" cy="20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" y="2786361"/>
            <a:ext cx="802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linkClick r:id="rId3"/>
              </a:rPr>
              <a:t>http://ocwus.us.es/ingenieria-agroforestal/hidraulica-y-riegos/temario/Tema%207.%20Bombas/tutorial_06.htm</a:t>
            </a:r>
            <a:endParaRPr lang="es-CL" dirty="0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49" y="3711364"/>
            <a:ext cx="45148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8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alvulas 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8" y="0"/>
            <a:ext cx="74580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0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1" l="0" r="98529">
                        <a14:foregroundMark x1="42647" y1="21405" x2="42647" y2="21405"/>
                        <a14:foregroundMark x1="19853" y1="12375" x2="19853" y2="12375"/>
                        <a14:foregroundMark x1="45588" y1="12040" x2="45588" y2="12040"/>
                        <a14:foregroundMark x1="69853" y1="15385" x2="69853" y2="15385"/>
                        <a14:foregroundMark x1="24265" y1="89298" x2="24265" y2="89298"/>
                        <a14:foregroundMark x1="47794" y1="90635" x2="47794" y2="90635"/>
                        <a14:foregroundMark x1="74265" y1="88294" x2="74265" y2="88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64552" y="4142990"/>
            <a:ext cx="1361017" cy="28266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1" l="0" r="98529">
                        <a14:foregroundMark x1="42647" y1="21405" x2="42647" y2="21405"/>
                        <a14:foregroundMark x1="19853" y1="12375" x2="19853" y2="12375"/>
                        <a14:foregroundMark x1="45588" y1="12040" x2="45588" y2="12040"/>
                        <a14:foregroundMark x1="69853" y1="15385" x2="69853" y2="15385"/>
                        <a14:foregroundMark x1="24265" y1="89298" x2="24265" y2="89298"/>
                        <a14:foregroundMark x1="47794" y1="90635" x2="47794" y2="90635"/>
                        <a14:foregroundMark x1="74265" y1="88294" x2="74265" y2="88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64552" y="-420989"/>
            <a:ext cx="1361017" cy="28266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95506" l="6021" r="89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4129" b="1"/>
          <a:stretch/>
        </p:blipFill>
        <p:spPr>
          <a:xfrm rot="5400000">
            <a:off x="-1151270" y="2309879"/>
            <a:ext cx="8077267" cy="24769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95506" l="6021" r="89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4129" b="1"/>
          <a:stretch/>
        </p:blipFill>
        <p:spPr>
          <a:xfrm rot="5400000" flipV="1">
            <a:off x="1819745" y="2268987"/>
            <a:ext cx="8077267" cy="25587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1" l="0" r="98529">
                        <a14:foregroundMark x1="42647" y1="21405" x2="42647" y2="21405"/>
                        <a14:foregroundMark x1="19853" y1="12375" x2="19853" y2="12375"/>
                        <a14:foregroundMark x1="45588" y1="12040" x2="45588" y2="12040"/>
                        <a14:foregroundMark x1="69853" y1="15385" x2="69853" y2="15385"/>
                        <a14:foregroundMark x1="24265" y1="89298" x2="24265" y2="89298"/>
                        <a14:foregroundMark x1="47794" y1="90635" x2="47794" y2="90635"/>
                        <a14:foregroundMark x1="74265" y1="88294" x2="74265" y2="88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23" t="46477" r="76798" b="39265"/>
          <a:stretch/>
        </p:blipFill>
        <p:spPr>
          <a:xfrm rot="5400000">
            <a:off x="3524747" y="1917217"/>
            <a:ext cx="1658106" cy="403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1" l="0" r="98529">
                        <a14:foregroundMark x1="42647" y1="21405" x2="42647" y2="21405"/>
                        <a14:foregroundMark x1="19853" y1="12375" x2="19853" y2="12375"/>
                        <a14:foregroundMark x1="45588" y1="12040" x2="45588" y2="12040"/>
                        <a14:foregroundMark x1="69853" y1="15385" x2="69853" y2="15385"/>
                        <a14:foregroundMark x1="24265" y1="89298" x2="24265" y2="89298"/>
                        <a14:foregroundMark x1="47794" y1="90635" x2="47794" y2="90635"/>
                        <a14:foregroundMark x1="74265" y1="88294" x2="74265" y2="88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23" t="45638" r="76263" b="39796"/>
          <a:stretch/>
        </p:blipFill>
        <p:spPr>
          <a:xfrm rot="16200000">
            <a:off x="3510395" y="4147018"/>
            <a:ext cx="1695519" cy="4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 rot="5400000">
            <a:off x="1203345" y="5617234"/>
            <a:ext cx="2223655" cy="257877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23"/>
          <p:cNvSpPr/>
          <p:nvPr/>
        </p:nvSpPr>
        <p:spPr>
          <a:xfrm rot="10800000">
            <a:off x="2178953" y="5727930"/>
            <a:ext cx="275391" cy="200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 rot="10800000">
            <a:off x="2178950" y="5732699"/>
            <a:ext cx="283161" cy="82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/>
          <p:cNvSpPr/>
          <p:nvPr/>
        </p:nvSpPr>
        <p:spPr>
          <a:xfrm rot="10800000">
            <a:off x="2176087" y="5026696"/>
            <a:ext cx="286025" cy="226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 26"/>
          <p:cNvSpPr/>
          <p:nvPr/>
        </p:nvSpPr>
        <p:spPr>
          <a:xfrm rot="10800000">
            <a:off x="2171012" y="5164009"/>
            <a:ext cx="291100" cy="1013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Picture 18" descr="https://www.construmart.cl/tiendaonline/images/product/1300x1300-35360-F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449" r="29422" b="1"/>
          <a:stretch/>
        </p:blipFill>
        <p:spPr bwMode="auto">
          <a:xfrm rot="5400000">
            <a:off x="2331755" y="4833634"/>
            <a:ext cx="583571" cy="13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o 28"/>
          <p:cNvGrpSpPr/>
          <p:nvPr/>
        </p:nvGrpSpPr>
        <p:grpSpPr>
          <a:xfrm rot="5400000">
            <a:off x="2246636" y="6389645"/>
            <a:ext cx="145237" cy="285720"/>
            <a:chOff x="3104699" y="6560314"/>
            <a:chExt cx="119419" cy="199844"/>
          </a:xfrm>
        </p:grpSpPr>
        <p:sp>
          <p:nvSpPr>
            <p:cNvPr id="30" name="Rectángulo 29"/>
            <p:cNvSpPr/>
            <p:nvPr/>
          </p:nvSpPr>
          <p:spPr>
            <a:xfrm rot="10800000">
              <a:off x="3107608" y="6560314"/>
              <a:ext cx="116510" cy="199844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/>
            <p:cNvSpPr/>
            <p:nvPr/>
          </p:nvSpPr>
          <p:spPr>
            <a:xfrm rot="10800000">
              <a:off x="3104699" y="6616137"/>
              <a:ext cx="116510" cy="79937"/>
            </a:xfrm>
            <a:prstGeom prst="rect">
              <a:avLst/>
            </a:prstGeom>
            <a:gradFill flip="none" rotWithShape="1">
              <a:gsLst>
                <a:gs pos="30000">
                  <a:schemeClr val="accent3">
                    <a:lumMod val="67000"/>
                  </a:schemeClr>
                </a:gs>
                <a:gs pos="10000">
                  <a:schemeClr val="accent3">
                    <a:lumMod val="97000"/>
                    <a:lumOff val="3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32" name="Picture 20" descr="https://www.construmart.cl/tiendaonline/images/product/1300x1300-78716-F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308" l="9692" r="8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0813" r="10531" b="6374"/>
          <a:stretch/>
        </p:blipFill>
        <p:spPr bwMode="auto">
          <a:xfrm rot="10800000">
            <a:off x="2015297" y="6037097"/>
            <a:ext cx="607786" cy="5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 flipH="1">
            <a:off x="1817088" y="766923"/>
            <a:ext cx="995786" cy="29805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74" l="36896" r="82357">
                        <a14:foregroundMark x1="66471" y1="13021" x2="66471" y2="13021"/>
                        <a14:foregroundMark x1="66837" y1="8073" x2="66837" y2="8073"/>
                        <a14:foregroundMark x1="66252" y1="17578" x2="66252" y2="17578"/>
                        <a14:foregroundMark x1="48682" y1="19271" x2="48682" y2="19271"/>
                        <a14:foregroundMark x1="49634" y1="13021" x2="49634" y2="13021"/>
                        <a14:foregroundMark x1="49048" y1="8333" x2="49048" y2="8333"/>
                        <a14:foregroundMark x1="49048" y1="78776" x2="49048" y2="78776"/>
                        <a14:foregroundMark x1="49414" y1="74479" x2="49414" y2="74479"/>
                        <a14:foregroundMark x1="49048" y1="84766" x2="49048" y2="84766"/>
                        <a14:foregroundMark x1="65886" y1="85026" x2="65886" y2="85026"/>
                        <a14:foregroundMark x1="66618" y1="81380" x2="66618" y2="81380"/>
                        <a14:foregroundMark x1="66618" y1="74870" x2="66618" y2="74870"/>
                        <a14:foregroundMark x1="57247" y1="43620" x2="57247" y2="43620"/>
                      </a14:backgroundRemoval>
                    </a14:imgEffect>
                  </a14:imgLayer>
                </a14:imgProps>
              </a:ext>
            </a:extLst>
          </a:blip>
          <a:srcRect l="31875" r="17635"/>
          <a:stretch/>
        </p:blipFill>
        <p:spPr>
          <a:xfrm rot="5400000">
            <a:off x="1926505" y="-102656"/>
            <a:ext cx="723862" cy="89701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5400000">
            <a:off x="2234449" y="359134"/>
            <a:ext cx="148558" cy="665603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 flipH="1">
            <a:off x="1969488" y="919324"/>
            <a:ext cx="691242" cy="26434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 flipH="1">
            <a:off x="2184863" y="924215"/>
            <a:ext cx="281011" cy="26385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 rot="5400000">
            <a:off x="2233575" y="3498564"/>
            <a:ext cx="182322" cy="665603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67000"/>
                </a:schemeClr>
              </a:gs>
              <a:gs pos="10000">
                <a:schemeClr val="accent3">
                  <a:lumMod val="97000"/>
                  <a:lumOff val="3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/>
          <p:cNvSpPr/>
          <p:nvPr/>
        </p:nvSpPr>
        <p:spPr>
          <a:xfrm rot="10800000">
            <a:off x="2193079" y="4420440"/>
            <a:ext cx="251751" cy="288771"/>
          </a:xfrm>
          <a:custGeom>
            <a:avLst/>
            <a:gdLst>
              <a:gd name="connsiteX0" fmla="*/ 0 w 204606"/>
              <a:gd name="connsiteY0" fmla="*/ 0 h 247207"/>
              <a:gd name="connsiteX1" fmla="*/ 204606 w 204606"/>
              <a:gd name="connsiteY1" fmla="*/ 0 h 247207"/>
              <a:gd name="connsiteX2" fmla="*/ 204606 w 204606"/>
              <a:gd name="connsiteY2" fmla="*/ 247207 h 247207"/>
              <a:gd name="connsiteX3" fmla="*/ 0 w 204606"/>
              <a:gd name="connsiteY3" fmla="*/ 247207 h 247207"/>
              <a:gd name="connsiteX4" fmla="*/ 0 w 204606"/>
              <a:gd name="connsiteY4" fmla="*/ 0 h 247207"/>
              <a:gd name="connsiteX0" fmla="*/ 0 w 221232"/>
              <a:gd name="connsiteY0" fmla="*/ 20782 h 267989"/>
              <a:gd name="connsiteX1" fmla="*/ 221232 w 221232"/>
              <a:gd name="connsiteY1" fmla="*/ 0 h 267989"/>
              <a:gd name="connsiteX2" fmla="*/ 204606 w 221232"/>
              <a:gd name="connsiteY2" fmla="*/ 267989 h 267989"/>
              <a:gd name="connsiteX3" fmla="*/ 0 w 221232"/>
              <a:gd name="connsiteY3" fmla="*/ 267989 h 267989"/>
              <a:gd name="connsiteX4" fmla="*/ 0 w 221232"/>
              <a:gd name="connsiteY4" fmla="*/ 20782 h 267989"/>
              <a:gd name="connsiteX0" fmla="*/ 0 w 221232"/>
              <a:gd name="connsiteY0" fmla="*/ 20782 h 267989"/>
              <a:gd name="connsiteX1" fmla="*/ 221232 w 221232"/>
              <a:gd name="connsiteY1" fmla="*/ 0 h 267989"/>
              <a:gd name="connsiteX2" fmla="*/ 204606 w 221232"/>
              <a:gd name="connsiteY2" fmla="*/ 267989 h 267989"/>
              <a:gd name="connsiteX3" fmla="*/ 0 w 221232"/>
              <a:gd name="connsiteY3" fmla="*/ 267989 h 267989"/>
              <a:gd name="connsiteX4" fmla="*/ 0 w 221232"/>
              <a:gd name="connsiteY4" fmla="*/ 20782 h 267989"/>
              <a:gd name="connsiteX0" fmla="*/ 0 w 225388"/>
              <a:gd name="connsiteY0" fmla="*/ 29094 h 276301"/>
              <a:gd name="connsiteX1" fmla="*/ 225388 w 225388"/>
              <a:gd name="connsiteY1" fmla="*/ 0 h 276301"/>
              <a:gd name="connsiteX2" fmla="*/ 204606 w 225388"/>
              <a:gd name="connsiteY2" fmla="*/ 276301 h 276301"/>
              <a:gd name="connsiteX3" fmla="*/ 0 w 225388"/>
              <a:gd name="connsiteY3" fmla="*/ 276301 h 276301"/>
              <a:gd name="connsiteX4" fmla="*/ 0 w 225388"/>
              <a:gd name="connsiteY4" fmla="*/ 29094 h 276301"/>
              <a:gd name="connsiteX0" fmla="*/ 0 w 225388"/>
              <a:gd name="connsiteY0" fmla="*/ 29094 h 276301"/>
              <a:gd name="connsiteX1" fmla="*/ 225388 w 225388"/>
              <a:gd name="connsiteY1" fmla="*/ 0 h 276301"/>
              <a:gd name="connsiteX2" fmla="*/ 204606 w 225388"/>
              <a:gd name="connsiteY2" fmla="*/ 276301 h 276301"/>
              <a:gd name="connsiteX3" fmla="*/ 0 w 225388"/>
              <a:gd name="connsiteY3" fmla="*/ 276301 h 276301"/>
              <a:gd name="connsiteX4" fmla="*/ 0 w 225388"/>
              <a:gd name="connsiteY4" fmla="*/ 29094 h 276301"/>
              <a:gd name="connsiteX0" fmla="*/ 0 w 262795"/>
              <a:gd name="connsiteY0" fmla="*/ 0 h 288771"/>
              <a:gd name="connsiteX1" fmla="*/ 262795 w 262795"/>
              <a:gd name="connsiteY1" fmla="*/ 12470 h 288771"/>
              <a:gd name="connsiteX2" fmla="*/ 242013 w 262795"/>
              <a:gd name="connsiteY2" fmla="*/ 288771 h 288771"/>
              <a:gd name="connsiteX3" fmla="*/ 37407 w 262795"/>
              <a:gd name="connsiteY3" fmla="*/ 288771 h 288771"/>
              <a:gd name="connsiteX4" fmla="*/ 0 w 262795"/>
              <a:gd name="connsiteY4" fmla="*/ 0 h 288771"/>
              <a:gd name="connsiteX0" fmla="*/ 0 w 242014"/>
              <a:gd name="connsiteY0" fmla="*/ 0 h 288771"/>
              <a:gd name="connsiteX1" fmla="*/ 242014 w 242014"/>
              <a:gd name="connsiteY1" fmla="*/ 12470 h 288771"/>
              <a:gd name="connsiteX2" fmla="*/ 221232 w 242014"/>
              <a:gd name="connsiteY2" fmla="*/ 288771 h 288771"/>
              <a:gd name="connsiteX3" fmla="*/ 16626 w 242014"/>
              <a:gd name="connsiteY3" fmla="*/ 288771 h 288771"/>
              <a:gd name="connsiteX4" fmla="*/ 0 w 242014"/>
              <a:gd name="connsiteY4" fmla="*/ 0 h 288771"/>
              <a:gd name="connsiteX0" fmla="*/ 4687 w 246701"/>
              <a:gd name="connsiteY0" fmla="*/ 0 h 288771"/>
              <a:gd name="connsiteX1" fmla="*/ 246701 w 246701"/>
              <a:gd name="connsiteY1" fmla="*/ 12470 h 288771"/>
              <a:gd name="connsiteX2" fmla="*/ 225919 w 246701"/>
              <a:gd name="connsiteY2" fmla="*/ 288771 h 288771"/>
              <a:gd name="connsiteX3" fmla="*/ 21313 w 246701"/>
              <a:gd name="connsiteY3" fmla="*/ 288771 h 288771"/>
              <a:gd name="connsiteX4" fmla="*/ 4687 w 246701"/>
              <a:gd name="connsiteY4" fmla="*/ 0 h 288771"/>
              <a:gd name="connsiteX0" fmla="*/ 3891 w 245905"/>
              <a:gd name="connsiteY0" fmla="*/ 0 h 288771"/>
              <a:gd name="connsiteX1" fmla="*/ 245905 w 245905"/>
              <a:gd name="connsiteY1" fmla="*/ 12470 h 288771"/>
              <a:gd name="connsiteX2" fmla="*/ 225123 w 245905"/>
              <a:gd name="connsiteY2" fmla="*/ 288771 h 288771"/>
              <a:gd name="connsiteX3" fmla="*/ 20517 w 245905"/>
              <a:gd name="connsiteY3" fmla="*/ 288771 h 288771"/>
              <a:gd name="connsiteX4" fmla="*/ 3891 w 245905"/>
              <a:gd name="connsiteY4" fmla="*/ 0 h 288771"/>
              <a:gd name="connsiteX0" fmla="*/ 1166 w 243180"/>
              <a:gd name="connsiteY0" fmla="*/ 0 h 288771"/>
              <a:gd name="connsiteX1" fmla="*/ 243180 w 243180"/>
              <a:gd name="connsiteY1" fmla="*/ 12470 h 288771"/>
              <a:gd name="connsiteX2" fmla="*/ 222398 w 243180"/>
              <a:gd name="connsiteY2" fmla="*/ 288771 h 288771"/>
              <a:gd name="connsiteX3" fmla="*/ 17792 w 243180"/>
              <a:gd name="connsiteY3" fmla="*/ 288771 h 288771"/>
              <a:gd name="connsiteX4" fmla="*/ 1166 w 243180"/>
              <a:gd name="connsiteY4" fmla="*/ 0 h 288771"/>
              <a:gd name="connsiteX0" fmla="*/ 1166 w 251344"/>
              <a:gd name="connsiteY0" fmla="*/ 0 h 288771"/>
              <a:gd name="connsiteX1" fmla="*/ 251344 w 251344"/>
              <a:gd name="connsiteY1" fmla="*/ 1584 h 288771"/>
              <a:gd name="connsiteX2" fmla="*/ 222398 w 251344"/>
              <a:gd name="connsiteY2" fmla="*/ 288771 h 288771"/>
              <a:gd name="connsiteX3" fmla="*/ 17792 w 251344"/>
              <a:gd name="connsiteY3" fmla="*/ 288771 h 288771"/>
              <a:gd name="connsiteX4" fmla="*/ 1166 w 251344"/>
              <a:gd name="connsiteY4" fmla="*/ 0 h 288771"/>
              <a:gd name="connsiteX0" fmla="*/ 1166 w 251751"/>
              <a:gd name="connsiteY0" fmla="*/ 0 h 288771"/>
              <a:gd name="connsiteX1" fmla="*/ 251344 w 251751"/>
              <a:gd name="connsiteY1" fmla="*/ 1584 h 288771"/>
              <a:gd name="connsiteX2" fmla="*/ 222398 w 251751"/>
              <a:gd name="connsiteY2" fmla="*/ 288771 h 288771"/>
              <a:gd name="connsiteX3" fmla="*/ 17792 w 251751"/>
              <a:gd name="connsiteY3" fmla="*/ 288771 h 288771"/>
              <a:gd name="connsiteX4" fmla="*/ 1166 w 251751"/>
              <a:gd name="connsiteY4" fmla="*/ 0 h 28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51" h="288771">
                <a:moveTo>
                  <a:pt x="1166" y="0"/>
                </a:moveTo>
                <a:lnTo>
                  <a:pt x="251344" y="1584"/>
                </a:lnTo>
                <a:cubicBezTo>
                  <a:pt x="255401" y="112982"/>
                  <a:pt x="227940" y="199441"/>
                  <a:pt x="222398" y="288771"/>
                </a:cubicBezTo>
                <a:lnTo>
                  <a:pt x="17792" y="288771"/>
                </a:lnTo>
                <a:cubicBezTo>
                  <a:pt x="20562" y="167576"/>
                  <a:pt x="-5761" y="96257"/>
                  <a:pt x="116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Rectángulo 35"/>
          <p:cNvSpPr/>
          <p:nvPr/>
        </p:nvSpPr>
        <p:spPr>
          <a:xfrm rot="10800000">
            <a:off x="2185787" y="4602094"/>
            <a:ext cx="265607" cy="198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74" l="36896" r="82357">
                        <a14:foregroundMark x1="66471" y1="13021" x2="66471" y2="13021"/>
                        <a14:foregroundMark x1="66837" y1="8073" x2="66837" y2="8073"/>
                        <a14:foregroundMark x1="66252" y1="17578" x2="66252" y2="17578"/>
                        <a14:foregroundMark x1="48682" y1="19271" x2="48682" y2="19271"/>
                        <a14:foregroundMark x1="49634" y1="13021" x2="49634" y2="13021"/>
                        <a14:foregroundMark x1="49048" y1="8333" x2="49048" y2="8333"/>
                        <a14:foregroundMark x1="49048" y1="78776" x2="49048" y2="78776"/>
                        <a14:foregroundMark x1="49414" y1="74479" x2="49414" y2="74479"/>
                        <a14:foregroundMark x1="49048" y1="84766" x2="49048" y2="84766"/>
                        <a14:foregroundMark x1="65886" y1="85026" x2="65886" y2="85026"/>
                        <a14:foregroundMark x1="66618" y1="81380" x2="66618" y2="81380"/>
                        <a14:foregroundMark x1="66618" y1="74870" x2="66618" y2="74870"/>
                        <a14:foregroundMark x1="57247" y1="43620" x2="57247" y2="43620"/>
                      </a14:backgroundRemoval>
                    </a14:imgEffect>
                  </a14:imgLayer>
                </a14:imgProps>
              </a:ext>
            </a:extLst>
          </a:blip>
          <a:srcRect l="31875" r="17635"/>
          <a:stretch/>
        </p:blipFill>
        <p:spPr>
          <a:xfrm rot="5400000">
            <a:off x="1963279" y="3781582"/>
            <a:ext cx="650315" cy="8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32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 Silva Ibaceta</dc:creator>
  <cp:lastModifiedBy>Maria Elena Silva Ibaceta</cp:lastModifiedBy>
  <cp:revision>48</cp:revision>
  <dcterms:created xsi:type="dcterms:W3CDTF">2019-05-31T03:04:05Z</dcterms:created>
  <dcterms:modified xsi:type="dcterms:W3CDTF">2019-05-31T09:47:45Z</dcterms:modified>
</cp:coreProperties>
</file>