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34475" cy="12179300" type="ledger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0" d="100"/>
          <a:sy n="40" d="100"/>
        </p:scale>
        <p:origin x="14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086" y="1993233"/>
            <a:ext cx="7764304" cy="4240201"/>
          </a:xfrm>
        </p:spPr>
        <p:txBody>
          <a:bodyPr anchor="b"/>
          <a:lstStyle>
            <a:lvl1pPr algn="ctr">
              <a:defRPr sz="599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810" y="6396953"/>
            <a:ext cx="6850856" cy="2940511"/>
          </a:xfrm>
        </p:spPr>
        <p:txBody>
          <a:bodyPr/>
          <a:lstStyle>
            <a:lvl1pPr marL="0" indent="0" algn="ctr">
              <a:buNone/>
              <a:defRPr sz="2398"/>
            </a:lvl1pPr>
            <a:lvl2pPr marL="456743" indent="0" algn="ctr">
              <a:buNone/>
              <a:defRPr sz="1998"/>
            </a:lvl2pPr>
            <a:lvl3pPr marL="913486" indent="0" algn="ctr">
              <a:buNone/>
              <a:defRPr sz="1798"/>
            </a:lvl3pPr>
            <a:lvl4pPr marL="1370228" indent="0" algn="ctr">
              <a:buNone/>
              <a:defRPr sz="1598"/>
            </a:lvl4pPr>
            <a:lvl5pPr marL="1826971" indent="0" algn="ctr">
              <a:buNone/>
              <a:defRPr sz="1598"/>
            </a:lvl5pPr>
            <a:lvl6pPr marL="2283714" indent="0" algn="ctr">
              <a:buNone/>
              <a:defRPr sz="1598"/>
            </a:lvl6pPr>
            <a:lvl7pPr marL="2740457" indent="0" algn="ctr">
              <a:buNone/>
              <a:defRPr sz="1598"/>
            </a:lvl7pPr>
            <a:lvl8pPr marL="3197200" indent="0" algn="ctr">
              <a:buNone/>
              <a:defRPr sz="1598"/>
            </a:lvl8pPr>
            <a:lvl9pPr marL="3653942" indent="0" algn="ctr">
              <a:buNone/>
              <a:defRPr sz="1598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FFECE-1B94-43D4-A672-127A48A3F259}" type="datetimeFigureOut">
              <a:rPr lang="es-CL" smtClean="0"/>
              <a:t>03-06-2019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F3E0-F3FC-4184-82DA-2AAFE7CBDB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140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FFECE-1B94-43D4-A672-127A48A3F259}" type="datetimeFigureOut">
              <a:rPr lang="es-CL" smtClean="0"/>
              <a:t>03-06-2019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F3E0-F3FC-4184-82DA-2AAFE7CBDB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99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6859" y="648435"/>
            <a:ext cx="1969621" cy="1032139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7995" y="648435"/>
            <a:ext cx="5794683" cy="1032139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FFECE-1B94-43D4-A672-127A48A3F259}" type="datetimeFigureOut">
              <a:rPr lang="es-CL" smtClean="0"/>
              <a:t>03-06-2019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F3E0-F3FC-4184-82DA-2AAFE7CBDB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600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FFECE-1B94-43D4-A672-127A48A3F259}" type="datetimeFigureOut">
              <a:rPr lang="es-CL" smtClean="0"/>
              <a:t>03-06-2019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F3E0-F3FC-4184-82DA-2AAFE7CBDB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7953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238" y="3036371"/>
            <a:ext cx="7878485" cy="5066250"/>
          </a:xfrm>
        </p:spPr>
        <p:txBody>
          <a:bodyPr anchor="b"/>
          <a:lstStyle>
            <a:lvl1pPr>
              <a:defRPr sz="599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238" y="8150549"/>
            <a:ext cx="7878485" cy="2664221"/>
          </a:xfrm>
        </p:spPr>
        <p:txBody>
          <a:bodyPr/>
          <a:lstStyle>
            <a:lvl1pPr marL="0" indent="0">
              <a:buNone/>
              <a:defRPr sz="2398">
                <a:solidFill>
                  <a:schemeClr val="tx1"/>
                </a:solidFill>
              </a:defRPr>
            </a:lvl1pPr>
            <a:lvl2pPr marL="456743" indent="0">
              <a:buNone/>
              <a:defRPr sz="1998">
                <a:solidFill>
                  <a:schemeClr val="tx1">
                    <a:tint val="75000"/>
                  </a:schemeClr>
                </a:solidFill>
              </a:defRPr>
            </a:lvl2pPr>
            <a:lvl3pPr marL="913486" indent="0">
              <a:buNone/>
              <a:defRPr sz="1798">
                <a:solidFill>
                  <a:schemeClr val="tx1">
                    <a:tint val="75000"/>
                  </a:schemeClr>
                </a:solidFill>
              </a:defRPr>
            </a:lvl3pPr>
            <a:lvl4pPr marL="1370228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4pPr>
            <a:lvl5pPr marL="1826971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5pPr>
            <a:lvl6pPr marL="2283714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6pPr>
            <a:lvl7pPr marL="2740457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7pPr>
            <a:lvl8pPr marL="3197200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8pPr>
            <a:lvl9pPr marL="3653942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FFECE-1B94-43D4-A672-127A48A3F259}" type="datetimeFigureOut">
              <a:rPr lang="es-CL" smtClean="0"/>
              <a:t>03-06-2019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F3E0-F3FC-4184-82DA-2AAFE7CBDB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166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7995" y="3242175"/>
            <a:ext cx="3882152" cy="772765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4328" y="3242175"/>
            <a:ext cx="3882152" cy="772765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FFECE-1B94-43D4-A672-127A48A3F259}" type="datetimeFigureOut">
              <a:rPr lang="es-CL" smtClean="0"/>
              <a:t>03-06-2019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F3E0-F3FC-4184-82DA-2AAFE7CBDB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1346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85" y="648437"/>
            <a:ext cx="7878485" cy="23541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186" y="2985621"/>
            <a:ext cx="3864310" cy="1463207"/>
          </a:xfrm>
        </p:spPr>
        <p:txBody>
          <a:bodyPr anchor="b"/>
          <a:lstStyle>
            <a:lvl1pPr marL="0" indent="0">
              <a:buNone/>
              <a:defRPr sz="2398" b="1"/>
            </a:lvl1pPr>
            <a:lvl2pPr marL="456743" indent="0">
              <a:buNone/>
              <a:defRPr sz="1998" b="1"/>
            </a:lvl2pPr>
            <a:lvl3pPr marL="913486" indent="0">
              <a:buNone/>
              <a:defRPr sz="1798" b="1"/>
            </a:lvl3pPr>
            <a:lvl4pPr marL="1370228" indent="0">
              <a:buNone/>
              <a:defRPr sz="1598" b="1"/>
            </a:lvl4pPr>
            <a:lvl5pPr marL="1826971" indent="0">
              <a:buNone/>
              <a:defRPr sz="1598" b="1"/>
            </a:lvl5pPr>
            <a:lvl6pPr marL="2283714" indent="0">
              <a:buNone/>
              <a:defRPr sz="1598" b="1"/>
            </a:lvl6pPr>
            <a:lvl7pPr marL="2740457" indent="0">
              <a:buNone/>
              <a:defRPr sz="1598" b="1"/>
            </a:lvl7pPr>
            <a:lvl8pPr marL="3197200" indent="0">
              <a:buNone/>
              <a:defRPr sz="1598" b="1"/>
            </a:lvl8pPr>
            <a:lvl9pPr marL="3653942" indent="0">
              <a:buNone/>
              <a:defRPr sz="1598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186" y="4448828"/>
            <a:ext cx="3864310" cy="654355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4328" y="2985621"/>
            <a:ext cx="3883342" cy="1463207"/>
          </a:xfrm>
        </p:spPr>
        <p:txBody>
          <a:bodyPr anchor="b"/>
          <a:lstStyle>
            <a:lvl1pPr marL="0" indent="0">
              <a:buNone/>
              <a:defRPr sz="2398" b="1"/>
            </a:lvl1pPr>
            <a:lvl2pPr marL="456743" indent="0">
              <a:buNone/>
              <a:defRPr sz="1998" b="1"/>
            </a:lvl2pPr>
            <a:lvl3pPr marL="913486" indent="0">
              <a:buNone/>
              <a:defRPr sz="1798" b="1"/>
            </a:lvl3pPr>
            <a:lvl4pPr marL="1370228" indent="0">
              <a:buNone/>
              <a:defRPr sz="1598" b="1"/>
            </a:lvl4pPr>
            <a:lvl5pPr marL="1826971" indent="0">
              <a:buNone/>
              <a:defRPr sz="1598" b="1"/>
            </a:lvl5pPr>
            <a:lvl6pPr marL="2283714" indent="0">
              <a:buNone/>
              <a:defRPr sz="1598" b="1"/>
            </a:lvl6pPr>
            <a:lvl7pPr marL="2740457" indent="0">
              <a:buNone/>
              <a:defRPr sz="1598" b="1"/>
            </a:lvl7pPr>
            <a:lvl8pPr marL="3197200" indent="0">
              <a:buNone/>
              <a:defRPr sz="1598" b="1"/>
            </a:lvl8pPr>
            <a:lvl9pPr marL="3653942" indent="0">
              <a:buNone/>
              <a:defRPr sz="1598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4328" y="4448828"/>
            <a:ext cx="3883342" cy="654355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FFECE-1B94-43D4-A672-127A48A3F259}" type="datetimeFigureOut">
              <a:rPr lang="es-CL" smtClean="0"/>
              <a:t>03-06-2019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F3E0-F3FC-4184-82DA-2AAFE7CBDB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8862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FFECE-1B94-43D4-A672-127A48A3F259}" type="datetimeFigureOut">
              <a:rPr lang="es-CL" smtClean="0"/>
              <a:t>03-06-2019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F3E0-F3FC-4184-82DA-2AAFE7CBDB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1643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FFECE-1B94-43D4-A672-127A48A3F259}" type="datetimeFigureOut">
              <a:rPr lang="es-CL" smtClean="0"/>
              <a:t>03-06-2019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F3E0-F3FC-4184-82DA-2AAFE7CBDB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6161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85" y="811953"/>
            <a:ext cx="2946106" cy="2841837"/>
          </a:xfrm>
        </p:spPr>
        <p:txBody>
          <a:bodyPr anchor="b"/>
          <a:lstStyle>
            <a:lvl1pPr>
              <a:defRPr sz="319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3342" y="1753596"/>
            <a:ext cx="4624328" cy="8655197"/>
          </a:xfrm>
        </p:spPr>
        <p:txBody>
          <a:bodyPr/>
          <a:lstStyle>
            <a:lvl1pPr>
              <a:defRPr sz="3197"/>
            </a:lvl1pPr>
            <a:lvl2pPr>
              <a:defRPr sz="2797"/>
            </a:lvl2pPr>
            <a:lvl3pPr>
              <a:defRPr sz="2398"/>
            </a:lvl3pPr>
            <a:lvl4pPr>
              <a:defRPr sz="1998"/>
            </a:lvl4pPr>
            <a:lvl5pPr>
              <a:defRPr sz="1998"/>
            </a:lvl5pPr>
            <a:lvl6pPr>
              <a:defRPr sz="1998"/>
            </a:lvl6pPr>
            <a:lvl7pPr>
              <a:defRPr sz="1998"/>
            </a:lvl7pPr>
            <a:lvl8pPr>
              <a:defRPr sz="1998"/>
            </a:lvl8pPr>
            <a:lvl9pPr>
              <a:defRPr sz="1998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185" y="3653790"/>
            <a:ext cx="2946106" cy="6769098"/>
          </a:xfrm>
        </p:spPr>
        <p:txBody>
          <a:bodyPr/>
          <a:lstStyle>
            <a:lvl1pPr marL="0" indent="0">
              <a:buNone/>
              <a:defRPr sz="1598"/>
            </a:lvl1pPr>
            <a:lvl2pPr marL="456743" indent="0">
              <a:buNone/>
              <a:defRPr sz="1399"/>
            </a:lvl2pPr>
            <a:lvl3pPr marL="913486" indent="0">
              <a:buNone/>
              <a:defRPr sz="1199"/>
            </a:lvl3pPr>
            <a:lvl4pPr marL="1370228" indent="0">
              <a:buNone/>
              <a:defRPr sz="999"/>
            </a:lvl4pPr>
            <a:lvl5pPr marL="1826971" indent="0">
              <a:buNone/>
              <a:defRPr sz="999"/>
            </a:lvl5pPr>
            <a:lvl6pPr marL="2283714" indent="0">
              <a:buNone/>
              <a:defRPr sz="999"/>
            </a:lvl6pPr>
            <a:lvl7pPr marL="2740457" indent="0">
              <a:buNone/>
              <a:defRPr sz="999"/>
            </a:lvl7pPr>
            <a:lvl8pPr marL="3197200" indent="0">
              <a:buNone/>
              <a:defRPr sz="999"/>
            </a:lvl8pPr>
            <a:lvl9pPr marL="3653942" indent="0">
              <a:buNone/>
              <a:defRPr sz="999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FFECE-1B94-43D4-A672-127A48A3F259}" type="datetimeFigureOut">
              <a:rPr lang="es-CL" smtClean="0"/>
              <a:t>03-06-2019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F3E0-F3FC-4184-82DA-2AAFE7CBDB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9432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85" y="811953"/>
            <a:ext cx="2946106" cy="2841837"/>
          </a:xfrm>
        </p:spPr>
        <p:txBody>
          <a:bodyPr anchor="b"/>
          <a:lstStyle>
            <a:lvl1pPr>
              <a:defRPr sz="319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3342" y="1753596"/>
            <a:ext cx="4624328" cy="8655197"/>
          </a:xfrm>
        </p:spPr>
        <p:txBody>
          <a:bodyPr anchor="t"/>
          <a:lstStyle>
            <a:lvl1pPr marL="0" indent="0">
              <a:buNone/>
              <a:defRPr sz="3197"/>
            </a:lvl1pPr>
            <a:lvl2pPr marL="456743" indent="0">
              <a:buNone/>
              <a:defRPr sz="2797"/>
            </a:lvl2pPr>
            <a:lvl3pPr marL="913486" indent="0">
              <a:buNone/>
              <a:defRPr sz="2398"/>
            </a:lvl3pPr>
            <a:lvl4pPr marL="1370228" indent="0">
              <a:buNone/>
              <a:defRPr sz="1998"/>
            </a:lvl4pPr>
            <a:lvl5pPr marL="1826971" indent="0">
              <a:buNone/>
              <a:defRPr sz="1998"/>
            </a:lvl5pPr>
            <a:lvl6pPr marL="2283714" indent="0">
              <a:buNone/>
              <a:defRPr sz="1998"/>
            </a:lvl6pPr>
            <a:lvl7pPr marL="2740457" indent="0">
              <a:buNone/>
              <a:defRPr sz="1998"/>
            </a:lvl7pPr>
            <a:lvl8pPr marL="3197200" indent="0">
              <a:buNone/>
              <a:defRPr sz="1998"/>
            </a:lvl8pPr>
            <a:lvl9pPr marL="3653942" indent="0">
              <a:buNone/>
              <a:defRPr sz="1998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185" y="3653790"/>
            <a:ext cx="2946106" cy="6769098"/>
          </a:xfrm>
        </p:spPr>
        <p:txBody>
          <a:bodyPr/>
          <a:lstStyle>
            <a:lvl1pPr marL="0" indent="0">
              <a:buNone/>
              <a:defRPr sz="1598"/>
            </a:lvl1pPr>
            <a:lvl2pPr marL="456743" indent="0">
              <a:buNone/>
              <a:defRPr sz="1399"/>
            </a:lvl2pPr>
            <a:lvl3pPr marL="913486" indent="0">
              <a:buNone/>
              <a:defRPr sz="1199"/>
            </a:lvl3pPr>
            <a:lvl4pPr marL="1370228" indent="0">
              <a:buNone/>
              <a:defRPr sz="999"/>
            </a:lvl4pPr>
            <a:lvl5pPr marL="1826971" indent="0">
              <a:buNone/>
              <a:defRPr sz="999"/>
            </a:lvl5pPr>
            <a:lvl6pPr marL="2283714" indent="0">
              <a:buNone/>
              <a:defRPr sz="999"/>
            </a:lvl6pPr>
            <a:lvl7pPr marL="2740457" indent="0">
              <a:buNone/>
              <a:defRPr sz="999"/>
            </a:lvl7pPr>
            <a:lvl8pPr marL="3197200" indent="0">
              <a:buNone/>
              <a:defRPr sz="999"/>
            </a:lvl8pPr>
            <a:lvl9pPr marL="3653942" indent="0">
              <a:buNone/>
              <a:defRPr sz="999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FFECE-1B94-43D4-A672-127A48A3F259}" type="datetimeFigureOut">
              <a:rPr lang="es-CL" smtClean="0"/>
              <a:t>03-06-2019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F3E0-F3FC-4184-82DA-2AAFE7CBDB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443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7995" y="648437"/>
            <a:ext cx="7878485" cy="2354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995" y="3242175"/>
            <a:ext cx="7878485" cy="7727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7995" y="11288409"/>
            <a:ext cx="2055257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FFECE-1B94-43D4-A672-127A48A3F259}" type="datetimeFigureOut">
              <a:rPr lang="es-CL" smtClean="0"/>
              <a:t>03-06-2019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5795" y="11288409"/>
            <a:ext cx="3082885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1223" y="11288409"/>
            <a:ext cx="2055257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EF3E0-F3FC-4184-82DA-2AAFE7CBDB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6648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3486" rtl="0" eaLnBrk="1" latinLnBrk="0" hangingPunct="1">
        <a:lnSpc>
          <a:spcPct val="90000"/>
        </a:lnSpc>
        <a:spcBef>
          <a:spcPct val="0"/>
        </a:spcBef>
        <a:buNone/>
        <a:defRPr sz="43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71" indent="-228371" algn="l" defTabSz="913486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2797" kern="1200">
          <a:solidFill>
            <a:schemeClr val="tx1"/>
          </a:solidFill>
          <a:latin typeface="+mn-lt"/>
          <a:ea typeface="+mn-ea"/>
          <a:cs typeface="+mn-cs"/>
        </a:defRPr>
      </a:lvl1pPr>
      <a:lvl2pPr marL="685114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8" kern="1200">
          <a:solidFill>
            <a:schemeClr val="tx1"/>
          </a:solidFill>
          <a:latin typeface="+mn-lt"/>
          <a:ea typeface="+mn-ea"/>
          <a:cs typeface="+mn-cs"/>
        </a:defRPr>
      </a:lvl2pPr>
      <a:lvl3pPr marL="1141857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3pPr>
      <a:lvl4pPr marL="1598600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4pPr>
      <a:lvl5pPr marL="2055343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5pPr>
      <a:lvl6pPr marL="2512085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968828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425571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882314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1pPr>
      <a:lvl2pPr marL="456743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2pPr>
      <a:lvl3pPr marL="913486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3pPr>
      <a:lvl4pPr marL="1370228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4pPr>
      <a:lvl5pPr marL="1826971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5pPr>
      <a:lvl6pPr marL="2283714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740457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197200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653942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microsoft.com/office/2007/relationships/hdphoto" Target="../media/hdphoto5.wdp"/><Relationship Id="rId18" Type="http://schemas.microsoft.com/office/2007/relationships/hdphoto" Target="../media/hdphoto7.wdp"/><Relationship Id="rId3" Type="http://schemas.openxmlformats.org/officeDocument/2006/relationships/image" Target="../media/image2.png"/><Relationship Id="rId21" Type="http://schemas.openxmlformats.org/officeDocument/2006/relationships/image" Target="../media/image12.png"/><Relationship Id="rId7" Type="http://schemas.microsoft.com/office/2007/relationships/hdphoto" Target="../media/hdphoto2.wdp"/><Relationship Id="rId12" Type="http://schemas.openxmlformats.org/officeDocument/2006/relationships/image" Target="../media/image7.png"/><Relationship Id="rId17" Type="http://schemas.openxmlformats.org/officeDocument/2006/relationships/image" Target="../media/image10.png"/><Relationship Id="rId25" Type="http://schemas.openxmlformats.org/officeDocument/2006/relationships/image" Target="../media/image14.png"/><Relationship Id="rId2" Type="http://schemas.openxmlformats.org/officeDocument/2006/relationships/image" Target="../media/image1.png"/><Relationship Id="rId16" Type="http://schemas.openxmlformats.org/officeDocument/2006/relationships/image" Target="../media/image9.png"/><Relationship Id="rId20" Type="http://schemas.microsoft.com/office/2007/relationships/hdphoto" Target="../media/hdphoto8.wdp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microsoft.com/office/2007/relationships/hdphoto" Target="../media/hdphoto4.wdp"/><Relationship Id="rId24" Type="http://schemas.microsoft.com/office/2007/relationships/hdphoto" Target="../media/hdphoto10.wdp"/><Relationship Id="rId5" Type="http://schemas.microsoft.com/office/2007/relationships/hdphoto" Target="../media/hdphoto1.wdp"/><Relationship Id="rId15" Type="http://schemas.microsoft.com/office/2007/relationships/hdphoto" Target="../media/hdphoto6.wdp"/><Relationship Id="rId23" Type="http://schemas.openxmlformats.org/officeDocument/2006/relationships/image" Target="../media/image13.png"/><Relationship Id="rId10" Type="http://schemas.openxmlformats.org/officeDocument/2006/relationships/image" Target="../media/image6.png"/><Relationship Id="rId19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microsoft.com/office/2007/relationships/hdphoto" Target="../media/hdphoto3.wdp"/><Relationship Id="rId14" Type="http://schemas.openxmlformats.org/officeDocument/2006/relationships/image" Target="../media/image8.png"/><Relationship Id="rId22" Type="http://schemas.microsoft.com/office/2007/relationships/hdphoto" Target="../media/hdphoto9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" name="Rectángulo 177"/>
          <p:cNvSpPr/>
          <p:nvPr/>
        </p:nvSpPr>
        <p:spPr>
          <a:xfrm flipV="1">
            <a:off x="2486207" y="2057005"/>
            <a:ext cx="1894961" cy="199424"/>
          </a:xfrm>
          <a:custGeom>
            <a:avLst/>
            <a:gdLst>
              <a:gd name="connsiteX0" fmla="*/ 0 w 1186235"/>
              <a:gd name="connsiteY0" fmla="*/ 0 h 219511"/>
              <a:gd name="connsiteX1" fmla="*/ 1186235 w 1186235"/>
              <a:gd name="connsiteY1" fmla="*/ 0 h 219511"/>
              <a:gd name="connsiteX2" fmla="*/ 1186235 w 1186235"/>
              <a:gd name="connsiteY2" fmla="*/ 219511 h 219511"/>
              <a:gd name="connsiteX3" fmla="*/ 0 w 1186235"/>
              <a:gd name="connsiteY3" fmla="*/ 219511 h 219511"/>
              <a:gd name="connsiteX4" fmla="*/ 0 w 1186235"/>
              <a:gd name="connsiteY4" fmla="*/ 0 h 219511"/>
              <a:gd name="connsiteX0" fmla="*/ 0 w 1186235"/>
              <a:gd name="connsiteY0" fmla="*/ 0 h 219511"/>
              <a:gd name="connsiteX1" fmla="*/ 1186235 w 1186235"/>
              <a:gd name="connsiteY1" fmla="*/ 0 h 219511"/>
              <a:gd name="connsiteX2" fmla="*/ 1186235 w 1186235"/>
              <a:gd name="connsiteY2" fmla="*/ 219511 h 219511"/>
              <a:gd name="connsiteX3" fmla="*/ 0 w 1186235"/>
              <a:gd name="connsiteY3" fmla="*/ 219511 h 219511"/>
              <a:gd name="connsiteX4" fmla="*/ 0 w 1186235"/>
              <a:gd name="connsiteY4" fmla="*/ 0 h 219511"/>
              <a:gd name="connsiteX0" fmla="*/ 19926 w 1206161"/>
              <a:gd name="connsiteY0" fmla="*/ 0 h 219511"/>
              <a:gd name="connsiteX1" fmla="*/ 1206161 w 1206161"/>
              <a:gd name="connsiteY1" fmla="*/ 0 h 219511"/>
              <a:gd name="connsiteX2" fmla="*/ 1206161 w 1206161"/>
              <a:gd name="connsiteY2" fmla="*/ 219511 h 219511"/>
              <a:gd name="connsiteX3" fmla="*/ 19926 w 1206161"/>
              <a:gd name="connsiteY3" fmla="*/ 219511 h 219511"/>
              <a:gd name="connsiteX4" fmla="*/ 19926 w 1206161"/>
              <a:gd name="connsiteY4" fmla="*/ 0 h 219511"/>
              <a:gd name="connsiteX0" fmla="*/ 17556 w 1203791"/>
              <a:gd name="connsiteY0" fmla="*/ 0 h 219511"/>
              <a:gd name="connsiteX1" fmla="*/ 1203791 w 1203791"/>
              <a:gd name="connsiteY1" fmla="*/ 0 h 219511"/>
              <a:gd name="connsiteX2" fmla="*/ 1203791 w 1203791"/>
              <a:gd name="connsiteY2" fmla="*/ 219511 h 219511"/>
              <a:gd name="connsiteX3" fmla="*/ 17556 w 1203791"/>
              <a:gd name="connsiteY3" fmla="*/ 219511 h 219511"/>
              <a:gd name="connsiteX4" fmla="*/ 17556 w 1203791"/>
              <a:gd name="connsiteY4" fmla="*/ 0 h 219511"/>
              <a:gd name="connsiteX0" fmla="*/ 25394 w 1211629"/>
              <a:gd name="connsiteY0" fmla="*/ 0 h 219511"/>
              <a:gd name="connsiteX1" fmla="*/ 1211629 w 1211629"/>
              <a:gd name="connsiteY1" fmla="*/ 0 h 219511"/>
              <a:gd name="connsiteX2" fmla="*/ 1211629 w 1211629"/>
              <a:gd name="connsiteY2" fmla="*/ 219511 h 219511"/>
              <a:gd name="connsiteX3" fmla="*/ 25394 w 1211629"/>
              <a:gd name="connsiteY3" fmla="*/ 219511 h 219511"/>
              <a:gd name="connsiteX4" fmla="*/ 25394 w 1211629"/>
              <a:gd name="connsiteY4" fmla="*/ 0 h 219511"/>
              <a:gd name="connsiteX0" fmla="*/ 9311 w 1195546"/>
              <a:gd name="connsiteY0" fmla="*/ 0 h 219511"/>
              <a:gd name="connsiteX1" fmla="*/ 1195546 w 1195546"/>
              <a:gd name="connsiteY1" fmla="*/ 0 h 219511"/>
              <a:gd name="connsiteX2" fmla="*/ 1195546 w 1195546"/>
              <a:gd name="connsiteY2" fmla="*/ 219511 h 219511"/>
              <a:gd name="connsiteX3" fmla="*/ 9311 w 1195546"/>
              <a:gd name="connsiteY3" fmla="*/ 219511 h 219511"/>
              <a:gd name="connsiteX4" fmla="*/ 9311 w 1195546"/>
              <a:gd name="connsiteY4" fmla="*/ 0 h 219511"/>
              <a:gd name="connsiteX0" fmla="*/ 9311 w 1201230"/>
              <a:gd name="connsiteY0" fmla="*/ 0 h 219511"/>
              <a:gd name="connsiteX1" fmla="*/ 1195546 w 1201230"/>
              <a:gd name="connsiteY1" fmla="*/ 0 h 219511"/>
              <a:gd name="connsiteX2" fmla="*/ 1195546 w 1201230"/>
              <a:gd name="connsiteY2" fmla="*/ 219511 h 219511"/>
              <a:gd name="connsiteX3" fmla="*/ 9311 w 1201230"/>
              <a:gd name="connsiteY3" fmla="*/ 219511 h 219511"/>
              <a:gd name="connsiteX4" fmla="*/ 9311 w 1201230"/>
              <a:gd name="connsiteY4" fmla="*/ 0 h 219511"/>
              <a:gd name="connsiteX0" fmla="*/ 9311 w 1202714"/>
              <a:gd name="connsiteY0" fmla="*/ 0 h 219511"/>
              <a:gd name="connsiteX1" fmla="*/ 1195546 w 1202714"/>
              <a:gd name="connsiteY1" fmla="*/ 0 h 219511"/>
              <a:gd name="connsiteX2" fmla="*/ 1195546 w 1202714"/>
              <a:gd name="connsiteY2" fmla="*/ 219511 h 219511"/>
              <a:gd name="connsiteX3" fmla="*/ 9311 w 1202714"/>
              <a:gd name="connsiteY3" fmla="*/ 219511 h 219511"/>
              <a:gd name="connsiteX4" fmla="*/ 9311 w 1202714"/>
              <a:gd name="connsiteY4" fmla="*/ 0 h 219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02714" h="219511">
                <a:moveTo>
                  <a:pt x="9311" y="0"/>
                </a:moveTo>
                <a:lnTo>
                  <a:pt x="1195546" y="0"/>
                </a:lnTo>
                <a:cubicBezTo>
                  <a:pt x="1201231" y="85123"/>
                  <a:pt x="1208337" y="152317"/>
                  <a:pt x="1195546" y="219511"/>
                </a:cubicBezTo>
                <a:lnTo>
                  <a:pt x="9311" y="219511"/>
                </a:lnTo>
                <a:cubicBezTo>
                  <a:pt x="47663" y="101462"/>
                  <a:pt x="-24522" y="174148"/>
                  <a:pt x="9311" y="0"/>
                </a:cubicBezTo>
                <a:close/>
              </a:path>
            </a:pathLst>
          </a:custGeom>
          <a:gradFill flip="none" rotWithShape="1">
            <a:gsLst>
              <a:gs pos="30000">
                <a:schemeClr val="accent3">
                  <a:lumMod val="67000"/>
                </a:schemeClr>
              </a:gs>
              <a:gs pos="10000">
                <a:schemeClr val="accent3">
                  <a:lumMod val="97000"/>
                  <a:lumOff val="3000"/>
                </a:schemeClr>
              </a:gs>
              <a:gs pos="74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33" name="Rectángulo 3"/>
          <p:cNvSpPr/>
          <p:nvPr/>
        </p:nvSpPr>
        <p:spPr>
          <a:xfrm rot="10800000">
            <a:off x="2474943" y="5461556"/>
            <a:ext cx="1984462" cy="74507"/>
          </a:xfrm>
          <a:custGeom>
            <a:avLst/>
            <a:gdLst>
              <a:gd name="connsiteX0" fmla="*/ 0 w 6224352"/>
              <a:gd name="connsiteY0" fmla="*/ 0 h 80625"/>
              <a:gd name="connsiteX1" fmla="*/ 6224352 w 6224352"/>
              <a:gd name="connsiteY1" fmla="*/ 0 h 80625"/>
              <a:gd name="connsiteX2" fmla="*/ 6224352 w 6224352"/>
              <a:gd name="connsiteY2" fmla="*/ 80625 h 80625"/>
              <a:gd name="connsiteX3" fmla="*/ 0 w 6224352"/>
              <a:gd name="connsiteY3" fmla="*/ 80625 h 80625"/>
              <a:gd name="connsiteX4" fmla="*/ 0 w 6224352"/>
              <a:gd name="connsiteY4" fmla="*/ 0 h 80625"/>
              <a:gd name="connsiteX0" fmla="*/ 0 w 6224352"/>
              <a:gd name="connsiteY0" fmla="*/ 0 h 80625"/>
              <a:gd name="connsiteX1" fmla="*/ 6224352 w 6224352"/>
              <a:gd name="connsiteY1" fmla="*/ 0 h 80625"/>
              <a:gd name="connsiteX2" fmla="*/ 6224352 w 6224352"/>
              <a:gd name="connsiteY2" fmla="*/ 80625 h 80625"/>
              <a:gd name="connsiteX3" fmla="*/ 0 w 6224352"/>
              <a:gd name="connsiteY3" fmla="*/ 80625 h 80625"/>
              <a:gd name="connsiteX4" fmla="*/ 0 w 6224352"/>
              <a:gd name="connsiteY4" fmla="*/ 0 h 80625"/>
              <a:gd name="connsiteX0" fmla="*/ 9766 w 6234118"/>
              <a:gd name="connsiteY0" fmla="*/ 0 h 80625"/>
              <a:gd name="connsiteX1" fmla="*/ 6234118 w 6234118"/>
              <a:gd name="connsiteY1" fmla="*/ 0 h 80625"/>
              <a:gd name="connsiteX2" fmla="*/ 6234118 w 6234118"/>
              <a:gd name="connsiteY2" fmla="*/ 80625 h 80625"/>
              <a:gd name="connsiteX3" fmla="*/ 9766 w 6234118"/>
              <a:gd name="connsiteY3" fmla="*/ 80625 h 80625"/>
              <a:gd name="connsiteX4" fmla="*/ 9766 w 6234118"/>
              <a:gd name="connsiteY4" fmla="*/ 0 h 8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4118" h="80625">
                <a:moveTo>
                  <a:pt x="9766" y="0"/>
                </a:moveTo>
                <a:lnTo>
                  <a:pt x="6234118" y="0"/>
                </a:lnTo>
                <a:lnTo>
                  <a:pt x="6234118" y="80625"/>
                </a:lnTo>
                <a:lnTo>
                  <a:pt x="9766" y="80625"/>
                </a:lnTo>
                <a:cubicBezTo>
                  <a:pt x="55947" y="56828"/>
                  <a:pt x="-27179" y="33032"/>
                  <a:pt x="9766" y="0"/>
                </a:cubicBezTo>
                <a:close/>
              </a:path>
            </a:pathLst>
          </a:custGeom>
          <a:gradFill flip="none" rotWithShape="1">
            <a:gsLst>
              <a:gs pos="30000">
                <a:schemeClr val="accent3">
                  <a:lumMod val="67000"/>
                </a:schemeClr>
              </a:gs>
              <a:gs pos="10000">
                <a:schemeClr val="accent3">
                  <a:lumMod val="97000"/>
                  <a:lumOff val="3000"/>
                </a:schemeClr>
              </a:gs>
              <a:gs pos="74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370" name="Imagen 2369"/>
          <p:cNvPicPr>
            <a:picLocks noChangeAspect="1"/>
          </p:cNvPicPr>
          <p:nvPr/>
        </p:nvPicPr>
        <p:blipFill rotWithShape="1">
          <a:blip r:embed="rId2"/>
          <a:srcRect l="45990" r="12816" b="2456"/>
          <a:stretch/>
        </p:blipFill>
        <p:spPr>
          <a:xfrm>
            <a:off x="4355869" y="943854"/>
            <a:ext cx="4561708" cy="6073215"/>
          </a:xfrm>
          <a:prstGeom prst="rect">
            <a:avLst/>
          </a:prstGeom>
        </p:spPr>
      </p:pic>
      <p:sp>
        <p:nvSpPr>
          <p:cNvPr id="2440" name="Rectángulo 5"/>
          <p:cNvSpPr/>
          <p:nvPr/>
        </p:nvSpPr>
        <p:spPr>
          <a:xfrm rot="16200000">
            <a:off x="5195669" y="6773752"/>
            <a:ext cx="698455" cy="71092"/>
          </a:xfrm>
          <a:custGeom>
            <a:avLst/>
            <a:gdLst>
              <a:gd name="connsiteX0" fmla="*/ 0 w 314150"/>
              <a:gd name="connsiteY0" fmla="*/ 0 h 80625"/>
              <a:gd name="connsiteX1" fmla="*/ 314150 w 314150"/>
              <a:gd name="connsiteY1" fmla="*/ 0 h 80625"/>
              <a:gd name="connsiteX2" fmla="*/ 314150 w 314150"/>
              <a:gd name="connsiteY2" fmla="*/ 80625 h 80625"/>
              <a:gd name="connsiteX3" fmla="*/ 0 w 314150"/>
              <a:gd name="connsiteY3" fmla="*/ 80625 h 80625"/>
              <a:gd name="connsiteX4" fmla="*/ 0 w 314150"/>
              <a:gd name="connsiteY4" fmla="*/ 0 h 80625"/>
              <a:gd name="connsiteX0" fmla="*/ 0 w 314150"/>
              <a:gd name="connsiteY0" fmla="*/ 0 h 80625"/>
              <a:gd name="connsiteX1" fmla="*/ 314150 w 314150"/>
              <a:gd name="connsiteY1" fmla="*/ 0 h 80625"/>
              <a:gd name="connsiteX2" fmla="*/ 314150 w 314150"/>
              <a:gd name="connsiteY2" fmla="*/ 80625 h 80625"/>
              <a:gd name="connsiteX3" fmla="*/ 0 w 314150"/>
              <a:gd name="connsiteY3" fmla="*/ 80625 h 80625"/>
              <a:gd name="connsiteX4" fmla="*/ 0 w 314150"/>
              <a:gd name="connsiteY4" fmla="*/ 0 h 80625"/>
              <a:gd name="connsiteX0" fmla="*/ 7411 w 321561"/>
              <a:gd name="connsiteY0" fmla="*/ 0 h 80625"/>
              <a:gd name="connsiteX1" fmla="*/ 321561 w 321561"/>
              <a:gd name="connsiteY1" fmla="*/ 0 h 80625"/>
              <a:gd name="connsiteX2" fmla="*/ 321561 w 321561"/>
              <a:gd name="connsiteY2" fmla="*/ 80625 h 80625"/>
              <a:gd name="connsiteX3" fmla="*/ 7411 w 321561"/>
              <a:gd name="connsiteY3" fmla="*/ 80625 h 80625"/>
              <a:gd name="connsiteX4" fmla="*/ 7411 w 321561"/>
              <a:gd name="connsiteY4" fmla="*/ 0 h 80625"/>
              <a:gd name="connsiteX0" fmla="*/ 10924 w 325074"/>
              <a:gd name="connsiteY0" fmla="*/ 0 h 80625"/>
              <a:gd name="connsiteX1" fmla="*/ 325074 w 325074"/>
              <a:gd name="connsiteY1" fmla="*/ 0 h 80625"/>
              <a:gd name="connsiteX2" fmla="*/ 325074 w 325074"/>
              <a:gd name="connsiteY2" fmla="*/ 80625 h 80625"/>
              <a:gd name="connsiteX3" fmla="*/ 10924 w 325074"/>
              <a:gd name="connsiteY3" fmla="*/ 80625 h 80625"/>
              <a:gd name="connsiteX4" fmla="*/ 10924 w 325074"/>
              <a:gd name="connsiteY4" fmla="*/ 0 h 80625"/>
              <a:gd name="connsiteX0" fmla="*/ 3699 w 317849"/>
              <a:gd name="connsiteY0" fmla="*/ 0 h 80625"/>
              <a:gd name="connsiteX1" fmla="*/ 317849 w 317849"/>
              <a:gd name="connsiteY1" fmla="*/ 0 h 80625"/>
              <a:gd name="connsiteX2" fmla="*/ 317849 w 317849"/>
              <a:gd name="connsiteY2" fmla="*/ 80625 h 80625"/>
              <a:gd name="connsiteX3" fmla="*/ 3699 w 317849"/>
              <a:gd name="connsiteY3" fmla="*/ 80625 h 80625"/>
              <a:gd name="connsiteX4" fmla="*/ 3699 w 317849"/>
              <a:gd name="connsiteY4" fmla="*/ 0 h 8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849" h="80625">
                <a:moveTo>
                  <a:pt x="3699" y="0"/>
                </a:moveTo>
                <a:lnTo>
                  <a:pt x="317849" y="0"/>
                </a:lnTo>
                <a:lnTo>
                  <a:pt x="317849" y="80625"/>
                </a:lnTo>
                <a:lnTo>
                  <a:pt x="3699" y="80625"/>
                </a:lnTo>
                <a:cubicBezTo>
                  <a:pt x="-9691" y="24176"/>
                  <a:pt x="18730" y="58599"/>
                  <a:pt x="3699" y="0"/>
                </a:cubicBezTo>
                <a:close/>
              </a:path>
            </a:pathLst>
          </a:custGeom>
          <a:gradFill flip="none" rotWithShape="1">
            <a:gsLst>
              <a:gs pos="30000">
                <a:schemeClr val="accent3">
                  <a:lumMod val="67000"/>
                </a:schemeClr>
              </a:gs>
              <a:gs pos="10000">
                <a:schemeClr val="accent3">
                  <a:lumMod val="97000"/>
                  <a:lumOff val="3000"/>
                </a:schemeClr>
              </a:gs>
              <a:gs pos="74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80" name="Rectángulo 177"/>
          <p:cNvSpPr/>
          <p:nvPr/>
        </p:nvSpPr>
        <p:spPr>
          <a:xfrm rot="16200000" flipV="1">
            <a:off x="-465935" y="4920709"/>
            <a:ext cx="4296862" cy="159370"/>
          </a:xfrm>
          <a:custGeom>
            <a:avLst/>
            <a:gdLst>
              <a:gd name="connsiteX0" fmla="*/ 0 w 1186235"/>
              <a:gd name="connsiteY0" fmla="*/ 0 h 219511"/>
              <a:gd name="connsiteX1" fmla="*/ 1186235 w 1186235"/>
              <a:gd name="connsiteY1" fmla="*/ 0 h 219511"/>
              <a:gd name="connsiteX2" fmla="*/ 1186235 w 1186235"/>
              <a:gd name="connsiteY2" fmla="*/ 219511 h 219511"/>
              <a:gd name="connsiteX3" fmla="*/ 0 w 1186235"/>
              <a:gd name="connsiteY3" fmla="*/ 219511 h 219511"/>
              <a:gd name="connsiteX4" fmla="*/ 0 w 1186235"/>
              <a:gd name="connsiteY4" fmla="*/ 0 h 219511"/>
              <a:gd name="connsiteX0" fmla="*/ 0 w 1186235"/>
              <a:gd name="connsiteY0" fmla="*/ 0 h 219511"/>
              <a:gd name="connsiteX1" fmla="*/ 1186235 w 1186235"/>
              <a:gd name="connsiteY1" fmla="*/ 0 h 219511"/>
              <a:gd name="connsiteX2" fmla="*/ 1186235 w 1186235"/>
              <a:gd name="connsiteY2" fmla="*/ 219511 h 219511"/>
              <a:gd name="connsiteX3" fmla="*/ 0 w 1186235"/>
              <a:gd name="connsiteY3" fmla="*/ 219511 h 219511"/>
              <a:gd name="connsiteX4" fmla="*/ 0 w 1186235"/>
              <a:gd name="connsiteY4" fmla="*/ 0 h 219511"/>
              <a:gd name="connsiteX0" fmla="*/ 19926 w 1206161"/>
              <a:gd name="connsiteY0" fmla="*/ 0 h 219511"/>
              <a:gd name="connsiteX1" fmla="*/ 1206161 w 1206161"/>
              <a:gd name="connsiteY1" fmla="*/ 0 h 219511"/>
              <a:gd name="connsiteX2" fmla="*/ 1206161 w 1206161"/>
              <a:gd name="connsiteY2" fmla="*/ 219511 h 219511"/>
              <a:gd name="connsiteX3" fmla="*/ 19926 w 1206161"/>
              <a:gd name="connsiteY3" fmla="*/ 219511 h 219511"/>
              <a:gd name="connsiteX4" fmla="*/ 19926 w 1206161"/>
              <a:gd name="connsiteY4" fmla="*/ 0 h 219511"/>
              <a:gd name="connsiteX0" fmla="*/ 17556 w 1203791"/>
              <a:gd name="connsiteY0" fmla="*/ 0 h 219511"/>
              <a:gd name="connsiteX1" fmla="*/ 1203791 w 1203791"/>
              <a:gd name="connsiteY1" fmla="*/ 0 h 219511"/>
              <a:gd name="connsiteX2" fmla="*/ 1203791 w 1203791"/>
              <a:gd name="connsiteY2" fmla="*/ 219511 h 219511"/>
              <a:gd name="connsiteX3" fmla="*/ 17556 w 1203791"/>
              <a:gd name="connsiteY3" fmla="*/ 219511 h 219511"/>
              <a:gd name="connsiteX4" fmla="*/ 17556 w 1203791"/>
              <a:gd name="connsiteY4" fmla="*/ 0 h 219511"/>
              <a:gd name="connsiteX0" fmla="*/ 25394 w 1211629"/>
              <a:gd name="connsiteY0" fmla="*/ 0 h 219511"/>
              <a:gd name="connsiteX1" fmla="*/ 1211629 w 1211629"/>
              <a:gd name="connsiteY1" fmla="*/ 0 h 219511"/>
              <a:gd name="connsiteX2" fmla="*/ 1211629 w 1211629"/>
              <a:gd name="connsiteY2" fmla="*/ 219511 h 219511"/>
              <a:gd name="connsiteX3" fmla="*/ 25394 w 1211629"/>
              <a:gd name="connsiteY3" fmla="*/ 219511 h 219511"/>
              <a:gd name="connsiteX4" fmla="*/ 25394 w 1211629"/>
              <a:gd name="connsiteY4" fmla="*/ 0 h 219511"/>
              <a:gd name="connsiteX0" fmla="*/ 9311 w 1195546"/>
              <a:gd name="connsiteY0" fmla="*/ 0 h 219511"/>
              <a:gd name="connsiteX1" fmla="*/ 1195546 w 1195546"/>
              <a:gd name="connsiteY1" fmla="*/ 0 h 219511"/>
              <a:gd name="connsiteX2" fmla="*/ 1195546 w 1195546"/>
              <a:gd name="connsiteY2" fmla="*/ 219511 h 219511"/>
              <a:gd name="connsiteX3" fmla="*/ 9311 w 1195546"/>
              <a:gd name="connsiteY3" fmla="*/ 219511 h 219511"/>
              <a:gd name="connsiteX4" fmla="*/ 9311 w 1195546"/>
              <a:gd name="connsiteY4" fmla="*/ 0 h 219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5546" h="219511">
                <a:moveTo>
                  <a:pt x="9311" y="0"/>
                </a:moveTo>
                <a:lnTo>
                  <a:pt x="1195546" y="0"/>
                </a:lnTo>
                <a:lnTo>
                  <a:pt x="1195546" y="219511"/>
                </a:lnTo>
                <a:lnTo>
                  <a:pt x="9311" y="219511"/>
                </a:lnTo>
                <a:cubicBezTo>
                  <a:pt x="47663" y="101462"/>
                  <a:pt x="-24522" y="174148"/>
                  <a:pt x="9311" y="0"/>
                </a:cubicBezTo>
                <a:close/>
              </a:path>
            </a:pathLst>
          </a:custGeom>
          <a:gradFill flip="none" rotWithShape="1">
            <a:gsLst>
              <a:gs pos="30000">
                <a:schemeClr val="accent3">
                  <a:lumMod val="67000"/>
                </a:schemeClr>
              </a:gs>
              <a:gs pos="10000">
                <a:schemeClr val="accent3">
                  <a:lumMod val="97000"/>
                  <a:lumOff val="3000"/>
                </a:schemeClr>
              </a:gs>
              <a:gs pos="74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81" name="Rectángulo 5"/>
          <p:cNvSpPr/>
          <p:nvPr/>
        </p:nvSpPr>
        <p:spPr>
          <a:xfrm rot="5400000" flipH="1">
            <a:off x="1486279" y="6505880"/>
            <a:ext cx="1249608" cy="62798"/>
          </a:xfrm>
          <a:custGeom>
            <a:avLst/>
            <a:gdLst>
              <a:gd name="connsiteX0" fmla="*/ 0 w 314150"/>
              <a:gd name="connsiteY0" fmla="*/ 0 h 80625"/>
              <a:gd name="connsiteX1" fmla="*/ 314150 w 314150"/>
              <a:gd name="connsiteY1" fmla="*/ 0 h 80625"/>
              <a:gd name="connsiteX2" fmla="*/ 314150 w 314150"/>
              <a:gd name="connsiteY2" fmla="*/ 80625 h 80625"/>
              <a:gd name="connsiteX3" fmla="*/ 0 w 314150"/>
              <a:gd name="connsiteY3" fmla="*/ 80625 h 80625"/>
              <a:gd name="connsiteX4" fmla="*/ 0 w 314150"/>
              <a:gd name="connsiteY4" fmla="*/ 0 h 80625"/>
              <a:gd name="connsiteX0" fmla="*/ 0 w 314150"/>
              <a:gd name="connsiteY0" fmla="*/ 0 h 80625"/>
              <a:gd name="connsiteX1" fmla="*/ 314150 w 314150"/>
              <a:gd name="connsiteY1" fmla="*/ 0 h 80625"/>
              <a:gd name="connsiteX2" fmla="*/ 314150 w 314150"/>
              <a:gd name="connsiteY2" fmla="*/ 80625 h 80625"/>
              <a:gd name="connsiteX3" fmla="*/ 0 w 314150"/>
              <a:gd name="connsiteY3" fmla="*/ 80625 h 80625"/>
              <a:gd name="connsiteX4" fmla="*/ 0 w 314150"/>
              <a:gd name="connsiteY4" fmla="*/ 0 h 80625"/>
              <a:gd name="connsiteX0" fmla="*/ 7411 w 321561"/>
              <a:gd name="connsiteY0" fmla="*/ 0 h 80625"/>
              <a:gd name="connsiteX1" fmla="*/ 321561 w 321561"/>
              <a:gd name="connsiteY1" fmla="*/ 0 h 80625"/>
              <a:gd name="connsiteX2" fmla="*/ 321561 w 321561"/>
              <a:gd name="connsiteY2" fmla="*/ 80625 h 80625"/>
              <a:gd name="connsiteX3" fmla="*/ 7411 w 321561"/>
              <a:gd name="connsiteY3" fmla="*/ 80625 h 80625"/>
              <a:gd name="connsiteX4" fmla="*/ 7411 w 321561"/>
              <a:gd name="connsiteY4" fmla="*/ 0 h 80625"/>
              <a:gd name="connsiteX0" fmla="*/ 10924 w 325074"/>
              <a:gd name="connsiteY0" fmla="*/ 0 h 80625"/>
              <a:gd name="connsiteX1" fmla="*/ 325074 w 325074"/>
              <a:gd name="connsiteY1" fmla="*/ 0 h 80625"/>
              <a:gd name="connsiteX2" fmla="*/ 325074 w 325074"/>
              <a:gd name="connsiteY2" fmla="*/ 80625 h 80625"/>
              <a:gd name="connsiteX3" fmla="*/ 10924 w 325074"/>
              <a:gd name="connsiteY3" fmla="*/ 80625 h 80625"/>
              <a:gd name="connsiteX4" fmla="*/ 10924 w 325074"/>
              <a:gd name="connsiteY4" fmla="*/ 0 h 80625"/>
              <a:gd name="connsiteX0" fmla="*/ 3699 w 317849"/>
              <a:gd name="connsiteY0" fmla="*/ 0 h 80625"/>
              <a:gd name="connsiteX1" fmla="*/ 317849 w 317849"/>
              <a:gd name="connsiteY1" fmla="*/ 0 h 80625"/>
              <a:gd name="connsiteX2" fmla="*/ 317849 w 317849"/>
              <a:gd name="connsiteY2" fmla="*/ 80625 h 80625"/>
              <a:gd name="connsiteX3" fmla="*/ 3699 w 317849"/>
              <a:gd name="connsiteY3" fmla="*/ 80625 h 80625"/>
              <a:gd name="connsiteX4" fmla="*/ 3699 w 317849"/>
              <a:gd name="connsiteY4" fmla="*/ 0 h 8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849" h="80625">
                <a:moveTo>
                  <a:pt x="3699" y="0"/>
                </a:moveTo>
                <a:lnTo>
                  <a:pt x="317849" y="0"/>
                </a:lnTo>
                <a:lnTo>
                  <a:pt x="317849" y="80625"/>
                </a:lnTo>
                <a:lnTo>
                  <a:pt x="3699" y="80625"/>
                </a:lnTo>
                <a:cubicBezTo>
                  <a:pt x="-9691" y="24176"/>
                  <a:pt x="18730" y="58599"/>
                  <a:pt x="3699" y="0"/>
                </a:cubicBezTo>
                <a:close/>
              </a:path>
            </a:pathLst>
          </a:custGeom>
          <a:gradFill flip="none" rotWithShape="1">
            <a:gsLst>
              <a:gs pos="30000">
                <a:schemeClr val="accent3">
                  <a:lumMod val="67000"/>
                </a:schemeClr>
              </a:gs>
              <a:gs pos="10000">
                <a:schemeClr val="accent3">
                  <a:lumMod val="97000"/>
                  <a:lumOff val="3000"/>
                </a:schemeClr>
              </a:gs>
              <a:gs pos="74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851" name="Imagen 1850"/>
          <p:cNvPicPr>
            <a:picLocks noChangeAspect="1"/>
          </p:cNvPicPr>
          <p:nvPr/>
        </p:nvPicPr>
        <p:blipFill rotWithShape="1">
          <a:blip r:embed="rId3"/>
          <a:srcRect l="12802" t="2468" r="12962"/>
          <a:stretch/>
        </p:blipFill>
        <p:spPr>
          <a:xfrm>
            <a:off x="108165" y="7017069"/>
            <a:ext cx="6736772" cy="4976076"/>
          </a:xfrm>
          <a:prstGeom prst="rect">
            <a:avLst/>
          </a:prstGeom>
        </p:spPr>
      </p:pic>
      <p:sp>
        <p:nvSpPr>
          <p:cNvPr id="2434" name="Elipse 2433"/>
          <p:cNvSpPr/>
          <p:nvPr/>
        </p:nvSpPr>
        <p:spPr>
          <a:xfrm>
            <a:off x="3628905" y="6968678"/>
            <a:ext cx="305780" cy="238171"/>
          </a:xfrm>
          <a:prstGeom prst="ellipse">
            <a:avLst/>
          </a:prstGeom>
          <a:solidFill>
            <a:schemeClr val="bg1"/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29" name="Elipse 2428"/>
          <p:cNvSpPr/>
          <p:nvPr/>
        </p:nvSpPr>
        <p:spPr>
          <a:xfrm>
            <a:off x="3875004" y="4519075"/>
            <a:ext cx="584401" cy="495659"/>
          </a:xfrm>
          <a:prstGeom prst="ellipse">
            <a:avLst/>
          </a:prstGeom>
          <a:solidFill>
            <a:schemeClr val="bg1"/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79" name="Rectángulo 177"/>
          <p:cNvSpPr/>
          <p:nvPr/>
        </p:nvSpPr>
        <p:spPr>
          <a:xfrm rot="5400000">
            <a:off x="3242654" y="6038573"/>
            <a:ext cx="1928354" cy="132813"/>
          </a:xfrm>
          <a:custGeom>
            <a:avLst/>
            <a:gdLst>
              <a:gd name="connsiteX0" fmla="*/ 0 w 1186235"/>
              <a:gd name="connsiteY0" fmla="*/ 0 h 219511"/>
              <a:gd name="connsiteX1" fmla="*/ 1186235 w 1186235"/>
              <a:gd name="connsiteY1" fmla="*/ 0 h 219511"/>
              <a:gd name="connsiteX2" fmla="*/ 1186235 w 1186235"/>
              <a:gd name="connsiteY2" fmla="*/ 219511 h 219511"/>
              <a:gd name="connsiteX3" fmla="*/ 0 w 1186235"/>
              <a:gd name="connsiteY3" fmla="*/ 219511 h 219511"/>
              <a:gd name="connsiteX4" fmla="*/ 0 w 1186235"/>
              <a:gd name="connsiteY4" fmla="*/ 0 h 219511"/>
              <a:gd name="connsiteX0" fmla="*/ 0 w 1186235"/>
              <a:gd name="connsiteY0" fmla="*/ 0 h 219511"/>
              <a:gd name="connsiteX1" fmla="*/ 1186235 w 1186235"/>
              <a:gd name="connsiteY1" fmla="*/ 0 h 219511"/>
              <a:gd name="connsiteX2" fmla="*/ 1186235 w 1186235"/>
              <a:gd name="connsiteY2" fmla="*/ 219511 h 219511"/>
              <a:gd name="connsiteX3" fmla="*/ 0 w 1186235"/>
              <a:gd name="connsiteY3" fmla="*/ 219511 h 219511"/>
              <a:gd name="connsiteX4" fmla="*/ 0 w 1186235"/>
              <a:gd name="connsiteY4" fmla="*/ 0 h 219511"/>
              <a:gd name="connsiteX0" fmla="*/ 19926 w 1206161"/>
              <a:gd name="connsiteY0" fmla="*/ 0 h 219511"/>
              <a:gd name="connsiteX1" fmla="*/ 1206161 w 1206161"/>
              <a:gd name="connsiteY1" fmla="*/ 0 h 219511"/>
              <a:gd name="connsiteX2" fmla="*/ 1206161 w 1206161"/>
              <a:gd name="connsiteY2" fmla="*/ 219511 h 219511"/>
              <a:gd name="connsiteX3" fmla="*/ 19926 w 1206161"/>
              <a:gd name="connsiteY3" fmla="*/ 219511 h 219511"/>
              <a:gd name="connsiteX4" fmla="*/ 19926 w 1206161"/>
              <a:gd name="connsiteY4" fmla="*/ 0 h 219511"/>
              <a:gd name="connsiteX0" fmla="*/ 17556 w 1203791"/>
              <a:gd name="connsiteY0" fmla="*/ 0 h 219511"/>
              <a:gd name="connsiteX1" fmla="*/ 1203791 w 1203791"/>
              <a:gd name="connsiteY1" fmla="*/ 0 h 219511"/>
              <a:gd name="connsiteX2" fmla="*/ 1203791 w 1203791"/>
              <a:gd name="connsiteY2" fmla="*/ 219511 h 219511"/>
              <a:gd name="connsiteX3" fmla="*/ 17556 w 1203791"/>
              <a:gd name="connsiteY3" fmla="*/ 219511 h 219511"/>
              <a:gd name="connsiteX4" fmla="*/ 17556 w 1203791"/>
              <a:gd name="connsiteY4" fmla="*/ 0 h 219511"/>
              <a:gd name="connsiteX0" fmla="*/ 22554 w 1208789"/>
              <a:gd name="connsiteY0" fmla="*/ 0 h 219511"/>
              <a:gd name="connsiteX1" fmla="*/ 1208789 w 1208789"/>
              <a:gd name="connsiteY1" fmla="*/ 0 h 219511"/>
              <a:gd name="connsiteX2" fmla="*/ 1208789 w 1208789"/>
              <a:gd name="connsiteY2" fmla="*/ 219511 h 219511"/>
              <a:gd name="connsiteX3" fmla="*/ 22554 w 1208789"/>
              <a:gd name="connsiteY3" fmla="*/ 219511 h 219511"/>
              <a:gd name="connsiteX4" fmla="*/ 22554 w 1208789"/>
              <a:gd name="connsiteY4" fmla="*/ 0 h 219511"/>
              <a:gd name="connsiteX0" fmla="*/ 7315 w 1193550"/>
              <a:gd name="connsiteY0" fmla="*/ 0 h 219511"/>
              <a:gd name="connsiteX1" fmla="*/ 1193550 w 1193550"/>
              <a:gd name="connsiteY1" fmla="*/ 0 h 219511"/>
              <a:gd name="connsiteX2" fmla="*/ 1193550 w 1193550"/>
              <a:gd name="connsiteY2" fmla="*/ 219511 h 219511"/>
              <a:gd name="connsiteX3" fmla="*/ 7315 w 1193550"/>
              <a:gd name="connsiteY3" fmla="*/ 219511 h 219511"/>
              <a:gd name="connsiteX4" fmla="*/ 7315 w 1193550"/>
              <a:gd name="connsiteY4" fmla="*/ 0 h 219511"/>
              <a:gd name="connsiteX0" fmla="*/ 18825 w 1205060"/>
              <a:gd name="connsiteY0" fmla="*/ 0 h 219511"/>
              <a:gd name="connsiteX1" fmla="*/ 1205060 w 1205060"/>
              <a:gd name="connsiteY1" fmla="*/ 0 h 219511"/>
              <a:gd name="connsiteX2" fmla="*/ 1205060 w 1205060"/>
              <a:gd name="connsiteY2" fmla="*/ 219511 h 219511"/>
              <a:gd name="connsiteX3" fmla="*/ 18825 w 1205060"/>
              <a:gd name="connsiteY3" fmla="*/ 219511 h 219511"/>
              <a:gd name="connsiteX4" fmla="*/ 18825 w 1205060"/>
              <a:gd name="connsiteY4" fmla="*/ 0 h 219511"/>
              <a:gd name="connsiteX0" fmla="*/ 12648 w 1198883"/>
              <a:gd name="connsiteY0" fmla="*/ 0 h 219511"/>
              <a:gd name="connsiteX1" fmla="*/ 1198883 w 1198883"/>
              <a:gd name="connsiteY1" fmla="*/ 0 h 219511"/>
              <a:gd name="connsiteX2" fmla="*/ 1198883 w 1198883"/>
              <a:gd name="connsiteY2" fmla="*/ 219511 h 219511"/>
              <a:gd name="connsiteX3" fmla="*/ 12648 w 1198883"/>
              <a:gd name="connsiteY3" fmla="*/ 219511 h 219511"/>
              <a:gd name="connsiteX4" fmla="*/ 12648 w 1198883"/>
              <a:gd name="connsiteY4" fmla="*/ 0 h 219511"/>
              <a:gd name="connsiteX0" fmla="*/ 12648 w 1198883"/>
              <a:gd name="connsiteY0" fmla="*/ 0 h 219511"/>
              <a:gd name="connsiteX1" fmla="*/ 1198883 w 1198883"/>
              <a:gd name="connsiteY1" fmla="*/ 0 h 219511"/>
              <a:gd name="connsiteX2" fmla="*/ 1066107 w 1198883"/>
              <a:gd name="connsiteY2" fmla="*/ 219510 h 219511"/>
              <a:gd name="connsiteX3" fmla="*/ 12648 w 1198883"/>
              <a:gd name="connsiteY3" fmla="*/ 219511 h 219511"/>
              <a:gd name="connsiteX4" fmla="*/ 12648 w 1198883"/>
              <a:gd name="connsiteY4" fmla="*/ 0 h 219511"/>
              <a:gd name="connsiteX0" fmla="*/ 12648 w 1137238"/>
              <a:gd name="connsiteY0" fmla="*/ 4845 h 224356"/>
              <a:gd name="connsiteX1" fmla="*/ 1137238 w 1137238"/>
              <a:gd name="connsiteY1" fmla="*/ 0 h 224356"/>
              <a:gd name="connsiteX2" fmla="*/ 1066107 w 1137238"/>
              <a:gd name="connsiteY2" fmla="*/ 224355 h 224356"/>
              <a:gd name="connsiteX3" fmla="*/ 12648 w 1137238"/>
              <a:gd name="connsiteY3" fmla="*/ 224356 h 224356"/>
              <a:gd name="connsiteX4" fmla="*/ 12648 w 1137238"/>
              <a:gd name="connsiteY4" fmla="*/ 4845 h 224356"/>
              <a:gd name="connsiteX0" fmla="*/ 12648 w 1123011"/>
              <a:gd name="connsiteY0" fmla="*/ 9690 h 229201"/>
              <a:gd name="connsiteX1" fmla="*/ 1123011 w 1123011"/>
              <a:gd name="connsiteY1" fmla="*/ 0 h 229201"/>
              <a:gd name="connsiteX2" fmla="*/ 1066107 w 1123011"/>
              <a:gd name="connsiteY2" fmla="*/ 229200 h 229201"/>
              <a:gd name="connsiteX3" fmla="*/ 12648 w 1123011"/>
              <a:gd name="connsiteY3" fmla="*/ 229201 h 229201"/>
              <a:gd name="connsiteX4" fmla="*/ 12648 w 1123011"/>
              <a:gd name="connsiteY4" fmla="*/ 9690 h 229201"/>
              <a:gd name="connsiteX0" fmla="*/ 1160 w 1111523"/>
              <a:gd name="connsiteY0" fmla="*/ 9690 h 229201"/>
              <a:gd name="connsiteX1" fmla="*/ 1111523 w 1111523"/>
              <a:gd name="connsiteY1" fmla="*/ 0 h 229201"/>
              <a:gd name="connsiteX2" fmla="*/ 1054619 w 1111523"/>
              <a:gd name="connsiteY2" fmla="*/ 229200 h 229201"/>
              <a:gd name="connsiteX3" fmla="*/ 1160 w 1111523"/>
              <a:gd name="connsiteY3" fmla="*/ 229201 h 229201"/>
              <a:gd name="connsiteX4" fmla="*/ 1160 w 1111523"/>
              <a:gd name="connsiteY4" fmla="*/ 9690 h 229201"/>
              <a:gd name="connsiteX0" fmla="*/ 18475 w 1128838"/>
              <a:gd name="connsiteY0" fmla="*/ 9690 h 229201"/>
              <a:gd name="connsiteX1" fmla="*/ 1128838 w 1128838"/>
              <a:gd name="connsiteY1" fmla="*/ 0 h 229201"/>
              <a:gd name="connsiteX2" fmla="*/ 1071934 w 1128838"/>
              <a:gd name="connsiteY2" fmla="*/ 229200 h 229201"/>
              <a:gd name="connsiteX3" fmla="*/ 18475 w 1128838"/>
              <a:gd name="connsiteY3" fmla="*/ 229201 h 229201"/>
              <a:gd name="connsiteX4" fmla="*/ 18475 w 1128838"/>
              <a:gd name="connsiteY4" fmla="*/ 9690 h 229201"/>
              <a:gd name="connsiteX0" fmla="*/ 24969 w 1135332"/>
              <a:gd name="connsiteY0" fmla="*/ 9690 h 229201"/>
              <a:gd name="connsiteX1" fmla="*/ 1135332 w 1135332"/>
              <a:gd name="connsiteY1" fmla="*/ 0 h 229201"/>
              <a:gd name="connsiteX2" fmla="*/ 1078428 w 1135332"/>
              <a:gd name="connsiteY2" fmla="*/ 229200 h 229201"/>
              <a:gd name="connsiteX3" fmla="*/ 24969 w 1135332"/>
              <a:gd name="connsiteY3" fmla="*/ 229201 h 229201"/>
              <a:gd name="connsiteX4" fmla="*/ 24969 w 1135332"/>
              <a:gd name="connsiteY4" fmla="*/ 9690 h 229201"/>
              <a:gd name="connsiteX0" fmla="*/ 27305 w 1137668"/>
              <a:gd name="connsiteY0" fmla="*/ 9690 h 234918"/>
              <a:gd name="connsiteX1" fmla="*/ 1137668 w 1137668"/>
              <a:gd name="connsiteY1" fmla="*/ 0 h 234918"/>
              <a:gd name="connsiteX2" fmla="*/ 1080764 w 1137668"/>
              <a:gd name="connsiteY2" fmla="*/ 229200 h 234918"/>
              <a:gd name="connsiteX3" fmla="*/ 7979 w 1137668"/>
              <a:gd name="connsiteY3" fmla="*/ 234918 h 234918"/>
              <a:gd name="connsiteX4" fmla="*/ 27305 w 1137668"/>
              <a:gd name="connsiteY4" fmla="*/ 9690 h 234918"/>
              <a:gd name="connsiteX0" fmla="*/ 32048 w 1142411"/>
              <a:gd name="connsiteY0" fmla="*/ 9690 h 234918"/>
              <a:gd name="connsiteX1" fmla="*/ 1142411 w 1142411"/>
              <a:gd name="connsiteY1" fmla="*/ 0 h 234918"/>
              <a:gd name="connsiteX2" fmla="*/ 1085507 w 1142411"/>
              <a:gd name="connsiteY2" fmla="*/ 229200 h 234918"/>
              <a:gd name="connsiteX3" fmla="*/ 12722 w 1142411"/>
              <a:gd name="connsiteY3" fmla="*/ 234918 h 234918"/>
              <a:gd name="connsiteX4" fmla="*/ 32048 w 1142411"/>
              <a:gd name="connsiteY4" fmla="*/ 9690 h 234918"/>
              <a:gd name="connsiteX0" fmla="*/ 19326 w 1129689"/>
              <a:gd name="connsiteY0" fmla="*/ 9690 h 234918"/>
              <a:gd name="connsiteX1" fmla="*/ 1129689 w 1129689"/>
              <a:gd name="connsiteY1" fmla="*/ 0 h 234918"/>
              <a:gd name="connsiteX2" fmla="*/ 1072785 w 1129689"/>
              <a:gd name="connsiteY2" fmla="*/ 229200 h 234918"/>
              <a:gd name="connsiteX3" fmla="*/ 0 w 1129689"/>
              <a:gd name="connsiteY3" fmla="*/ 234918 h 234918"/>
              <a:gd name="connsiteX4" fmla="*/ 19326 w 1129689"/>
              <a:gd name="connsiteY4" fmla="*/ 9690 h 234918"/>
              <a:gd name="connsiteX0" fmla="*/ 19326 w 1135950"/>
              <a:gd name="connsiteY0" fmla="*/ 9690 h 234918"/>
              <a:gd name="connsiteX1" fmla="*/ 1129689 w 1135950"/>
              <a:gd name="connsiteY1" fmla="*/ 0 h 234918"/>
              <a:gd name="connsiteX2" fmla="*/ 1135950 w 1135950"/>
              <a:gd name="connsiteY2" fmla="*/ 229201 h 234918"/>
              <a:gd name="connsiteX3" fmla="*/ 0 w 1135950"/>
              <a:gd name="connsiteY3" fmla="*/ 234918 h 234918"/>
              <a:gd name="connsiteX4" fmla="*/ 19326 w 1135950"/>
              <a:gd name="connsiteY4" fmla="*/ 9690 h 234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950" h="234918">
                <a:moveTo>
                  <a:pt x="19326" y="9690"/>
                </a:moveTo>
                <a:lnTo>
                  <a:pt x="1129689" y="0"/>
                </a:lnTo>
                <a:lnTo>
                  <a:pt x="1135950" y="229201"/>
                </a:lnTo>
                <a:lnTo>
                  <a:pt x="0" y="234918"/>
                </a:lnTo>
                <a:cubicBezTo>
                  <a:pt x="60235" y="84139"/>
                  <a:pt x="-37760" y="128512"/>
                  <a:pt x="19326" y="9690"/>
                </a:cubicBezTo>
                <a:close/>
              </a:path>
            </a:pathLst>
          </a:custGeom>
          <a:gradFill flip="none" rotWithShape="1">
            <a:gsLst>
              <a:gs pos="64000">
                <a:srgbClr val="FF0000"/>
              </a:gs>
              <a:gs pos="0">
                <a:srgbClr val="FF0000"/>
              </a:gs>
              <a:gs pos="40000">
                <a:schemeClr val="accent3">
                  <a:lumMod val="97000"/>
                  <a:lumOff val="3000"/>
                </a:schemeClr>
              </a:gs>
              <a:gs pos="45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371" name="Picture 30" descr="Resultado de imagen para tapon para tuberia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77" b="98538" l="388" r="945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3795111" y="5726368"/>
            <a:ext cx="172523" cy="155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72" name="Imagen 2371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3348774" y="6258945"/>
            <a:ext cx="309413" cy="309413"/>
          </a:xfrm>
          <a:prstGeom prst="rect">
            <a:avLst/>
          </a:prstGeom>
        </p:spPr>
      </p:pic>
      <p:sp>
        <p:nvSpPr>
          <p:cNvPr id="2373" name="Rectángulo 2372"/>
          <p:cNvSpPr/>
          <p:nvPr/>
        </p:nvSpPr>
        <p:spPr>
          <a:xfrm rot="16200000">
            <a:off x="3637242" y="6740187"/>
            <a:ext cx="181058" cy="97685"/>
          </a:xfrm>
          <a:prstGeom prst="rect">
            <a:avLst/>
          </a:prstGeom>
          <a:gradFill flip="none" rotWithShape="1">
            <a:gsLst>
              <a:gs pos="30000">
                <a:schemeClr val="accent3">
                  <a:lumMod val="67000"/>
                </a:schemeClr>
              </a:gs>
              <a:gs pos="10000">
                <a:schemeClr val="accent3">
                  <a:lumMod val="97000"/>
                  <a:lumOff val="3000"/>
                </a:schemeClr>
              </a:gs>
              <a:gs pos="74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74" name="Rectángulo 2373"/>
          <p:cNvSpPr/>
          <p:nvPr/>
        </p:nvSpPr>
        <p:spPr>
          <a:xfrm rot="16200000">
            <a:off x="3858658" y="6725398"/>
            <a:ext cx="151476" cy="97685"/>
          </a:xfrm>
          <a:prstGeom prst="rect">
            <a:avLst/>
          </a:prstGeom>
          <a:gradFill flip="none" rotWithShape="1">
            <a:gsLst>
              <a:gs pos="30000">
                <a:schemeClr val="accent3">
                  <a:lumMod val="67000"/>
                </a:schemeClr>
              </a:gs>
              <a:gs pos="10000">
                <a:schemeClr val="accent3">
                  <a:lumMod val="97000"/>
                  <a:lumOff val="3000"/>
                </a:schemeClr>
              </a:gs>
              <a:gs pos="74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375" name="Picture 30" descr="Resultado de imagen para tapon para tuberia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77" b="98538" l="388" r="945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3847488" y="6768099"/>
            <a:ext cx="172523" cy="155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76" name="Picture 24" descr="Resultado de imagen para medidores de presion de agua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5095" b="96204" l="9890" r="8981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7793" y="5576690"/>
            <a:ext cx="463553" cy="401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77" name="Forma libre 2376"/>
          <p:cNvSpPr/>
          <p:nvPr/>
        </p:nvSpPr>
        <p:spPr>
          <a:xfrm rot="21325281">
            <a:off x="3756966" y="6209897"/>
            <a:ext cx="160454" cy="312630"/>
          </a:xfrm>
          <a:custGeom>
            <a:avLst/>
            <a:gdLst>
              <a:gd name="connsiteX0" fmla="*/ 314077 w 322028"/>
              <a:gd name="connsiteY0" fmla="*/ 0 h 508883"/>
              <a:gd name="connsiteX1" fmla="*/ 322028 w 322028"/>
              <a:gd name="connsiteY1" fmla="*/ 274320 h 508883"/>
              <a:gd name="connsiteX2" fmla="*/ 186856 w 322028"/>
              <a:gd name="connsiteY2" fmla="*/ 381662 h 508883"/>
              <a:gd name="connsiteX3" fmla="*/ 0 w 322028"/>
              <a:gd name="connsiteY3" fmla="*/ 306125 h 508883"/>
              <a:gd name="connsiteX4" fmla="*/ 151075 w 322028"/>
              <a:gd name="connsiteY4" fmla="*/ 91440 h 508883"/>
              <a:gd name="connsiteX5" fmla="*/ 322028 w 322028"/>
              <a:gd name="connsiteY5" fmla="*/ 298174 h 508883"/>
              <a:gd name="connsiteX6" fmla="*/ 318052 w 322028"/>
              <a:gd name="connsiteY6" fmla="*/ 508883 h 508883"/>
              <a:gd name="connsiteX0" fmla="*/ 314077 w 322028"/>
              <a:gd name="connsiteY0" fmla="*/ 0 h 508883"/>
              <a:gd name="connsiteX1" fmla="*/ 322028 w 322028"/>
              <a:gd name="connsiteY1" fmla="*/ 274320 h 508883"/>
              <a:gd name="connsiteX2" fmla="*/ 186856 w 322028"/>
              <a:gd name="connsiteY2" fmla="*/ 381662 h 508883"/>
              <a:gd name="connsiteX3" fmla="*/ 0 w 322028"/>
              <a:gd name="connsiteY3" fmla="*/ 306125 h 508883"/>
              <a:gd name="connsiteX4" fmla="*/ 151075 w 322028"/>
              <a:gd name="connsiteY4" fmla="*/ 91440 h 508883"/>
              <a:gd name="connsiteX5" fmla="*/ 322028 w 322028"/>
              <a:gd name="connsiteY5" fmla="*/ 298174 h 508883"/>
              <a:gd name="connsiteX6" fmla="*/ 318052 w 322028"/>
              <a:gd name="connsiteY6" fmla="*/ 508883 h 508883"/>
              <a:gd name="connsiteX0" fmla="*/ 314077 w 322028"/>
              <a:gd name="connsiteY0" fmla="*/ 0 h 508883"/>
              <a:gd name="connsiteX1" fmla="*/ 322028 w 322028"/>
              <a:gd name="connsiteY1" fmla="*/ 274320 h 508883"/>
              <a:gd name="connsiteX2" fmla="*/ 186856 w 322028"/>
              <a:gd name="connsiteY2" fmla="*/ 381662 h 508883"/>
              <a:gd name="connsiteX3" fmla="*/ 0 w 322028"/>
              <a:gd name="connsiteY3" fmla="*/ 306125 h 508883"/>
              <a:gd name="connsiteX4" fmla="*/ 151075 w 322028"/>
              <a:gd name="connsiteY4" fmla="*/ 91440 h 508883"/>
              <a:gd name="connsiteX5" fmla="*/ 322028 w 322028"/>
              <a:gd name="connsiteY5" fmla="*/ 298174 h 508883"/>
              <a:gd name="connsiteX6" fmla="*/ 318052 w 322028"/>
              <a:gd name="connsiteY6" fmla="*/ 508883 h 508883"/>
              <a:gd name="connsiteX0" fmla="*/ 320950 w 328901"/>
              <a:gd name="connsiteY0" fmla="*/ 0 h 508883"/>
              <a:gd name="connsiteX1" fmla="*/ 328901 w 328901"/>
              <a:gd name="connsiteY1" fmla="*/ 274320 h 508883"/>
              <a:gd name="connsiteX2" fmla="*/ 193729 w 328901"/>
              <a:gd name="connsiteY2" fmla="*/ 381662 h 508883"/>
              <a:gd name="connsiteX3" fmla="*/ 6873 w 328901"/>
              <a:gd name="connsiteY3" fmla="*/ 306125 h 508883"/>
              <a:gd name="connsiteX4" fmla="*/ 6004 w 328901"/>
              <a:gd name="connsiteY4" fmla="*/ 152710 h 508883"/>
              <a:gd name="connsiteX5" fmla="*/ 157948 w 328901"/>
              <a:gd name="connsiteY5" fmla="*/ 91440 h 508883"/>
              <a:gd name="connsiteX6" fmla="*/ 328901 w 328901"/>
              <a:gd name="connsiteY6" fmla="*/ 298174 h 508883"/>
              <a:gd name="connsiteX7" fmla="*/ 324925 w 328901"/>
              <a:gd name="connsiteY7" fmla="*/ 508883 h 508883"/>
              <a:gd name="connsiteX0" fmla="*/ 320950 w 328901"/>
              <a:gd name="connsiteY0" fmla="*/ 0 h 508883"/>
              <a:gd name="connsiteX1" fmla="*/ 328901 w 328901"/>
              <a:gd name="connsiteY1" fmla="*/ 274320 h 508883"/>
              <a:gd name="connsiteX2" fmla="*/ 193729 w 328901"/>
              <a:gd name="connsiteY2" fmla="*/ 381662 h 508883"/>
              <a:gd name="connsiteX3" fmla="*/ 86967 w 328901"/>
              <a:gd name="connsiteY3" fmla="*/ 381310 h 508883"/>
              <a:gd name="connsiteX4" fmla="*/ 6873 w 328901"/>
              <a:gd name="connsiteY4" fmla="*/ 306125 h 508883"/>
              <a:gd name="connsiteX5" fmla="*/ 6004 w 328901"/>
              <a:gd name="connsiteY5" fmla="*/ 152710 h 508883"/>
              <a:gd name="connsiteX6" fmla="*/ 157948 w 328901"/>
              <a:gd name="connsiteY6" fmla="*/ 91440 h 508883"/>
              <a:gd name="connsiteX7" fmla="*/ 328901 w 328901"/>
              <a:gd name="connsiteY7" fmla="*/ 298174 h 508883"/>
              <a:gd name="connsiteX8" fmla="*/ 324925 w 328901"/>
              <a:gd name="connsiteY8" fmla="*/ 508883 h 508883"/>
              <a:gd name="connsiteX0" fmla="*/ 335243 w 343194"/>
              <a:gd name="connsiteY0" fmla="*/ 0 h 508883"/>
              <a:gd name="connsiteX1" fmla="*/ 343194 w 343194"/>
              <a:gd name="connsiteY1" fmla="*/ 274320 h 508883"/>
              <a:gd name="connsiteX2" fmla="*/ 208022 w 343194"/>
              <a:gd name="connsiteY2" fmla="*/ 381662 h 508883"/>
              <a:gd name="connsiteX3" fmla="*/ 101260 w 343194"/>
              <a:gd name="connsiteY3" fmla="*/ 381310 h 508883"/>
              <a:gd name="connsiteX4" fmla="*/ 21166 w 343194"/>
              <a:gd name="connsiteY4" fmla="*/ 306125 h 508883"/>
              <a:gd name="connsiteX5" fmla="*/ 20297 w 343194"/>
              <a:gd name="connsiteY5" fmla="*/ 152710 h 508883"/>
              <a:gd name="connsiteX6" fmla="*/ 172241 w 343194"/>
              <a:gd name="connsiteY6" fmla="*/ 91440 h 508883"/>
              <a:gd name="connsiteX7" fmla="*/ 343194 w 343194"/>
              <a:gd name="connsiteY7" fmla="*/ 298174 h 508883"/>
              <a:gd name="connsiteX8" fmla="*/ 339218 w 343194"/>
              <a:gd name="connsiteY8" fmla="*/ 508883 h 508883"/>
              <a:gd name="connsiteX0" fmla="*/ 335243 w 343194"/>
              <a:gd name="connsiteY0" fmla="*/ 0 h 508883"/>
              <a:gd name="connsiteX1" fmla="*/ 343194 w 343194"/>
              <a:gd name="connsiteY1" fmla="*/ 274320 h 508883"/>
              <a:gd name="connsiteX2" fmla="*/ 208022 w 343194"/>
              <a:gd name="connsiteY2" fmla="*/ 381662 h 508883"/>
              <a:gd name="connsiteX3" fmla="*/ 101260 w 343194"/>
              <a:gd name="connsiteY3" fmla="*/ 381310 h 508883"/>
              <a:gd name="connsiteX4" fmla="*/ 21166 w 343194"/>
              <a:gd name="connsiteY4" fmla="*/ 306125 h 508883"/>
              <a:gd name="connsiteX5" fmla="*/ 20297 w 343194"/>
              <a:gd name="connsiteY5" fmla="*/ 152710 h 508883"/>
              <a:gd name="connsiteX6" fmla="*/ 172241 w 343194"/>
              <a:gd name="connsiteY6" fmla="*/ 91440 h 508883"/>
              <a:gd name="connsiteX7" fmla="*/ 343194 w 343194"/>
              <a:gd name="connsiteY7" fmla="*/ 298174 h 508883"/>
              <a:gd name="connsiteX8" fmla="*/ 339218 w 343194"/>
              <a:gd name="connsiteY8" fmla="*/ 508883 h 508883"/>
              <a:gd name="connsiteX0" fmla="*/ 335243 w 343194"/>
              <a:gd name="connsiteY0" fmla="*/ 0 h 508883"/>
              <a:gd name="connsiteX1" fmla="*/ 343194 w 343194"/>
              <a:gd name="connsiteY1" fmla="*/ 274320 h 508883"/>
              <a:gd name="connsiteX2" fmla="*/ 208022 w 343194"/>
              <a:gd name="connsiteY2" fmla="*/ 381662 h 508883"/>
              <a:gd name="connsiteX3" fmla="*/ 101260 w 343194"/>
              <a:gd name="connsiteY3" fmla="*/ 381310 h 508883"/>
              <a:gd name="connsiteX4" fmla="*/ 21166 w 343194"/>
              <a:gd name="connsiteY4" fmla="*/ 306125 h 508883"/>
              <a:gd name="connsiteX5" fmla="*/ 20297 w 343194"/>
              <a:gd name="connsiteY5" fmla="*/ 152710 h 508883"/>
              <a:gd name="connsiteX6" fmla="*/ 172241 w 343194"/>
              <a:gd name="connsiteY6" fmla="*/ 91440 h 508883"/>
              <a:gd name="connsiteX7" fmla="*/ 326525 w 343194"/>
              <a:gd name="connsiteY7" fmla="*/ 362468 h 508883"/>
              <a:gd name="connsiteX8" fmla="*/ 339218 w 343194"/>
              <a:gd name="connsiteY8" fmla="*/ 508883 h 508883"/>
              <a:gd name="connsiteX0" fmla="*/ 335243 w 343194"/>
              <a:gd name="connsiteY0" fmla="*/ 0 h 508883"/>
              <a:gd name="connsiteX1" fmla="*/ 343194 w 343194"/>
              <a:gd name="connsiteY1" fmla="*/ 274320 h 508883"/>
              <a:gd name="connsiteX2" fmla="*/ 208022 w 343194"/>
              <a:gd name="connsiteY2" fmla="*/ 381662 h 508883"/>
              <a:gd name="connsiteX3" fmla="*/ 101260 w 343194"/>
              <a:gd name="connsiteY3" fmla="*/ 381310 h 508883"/>
              <a:gd name="connsiteX4" fmla="*/ 21166 w 343194"/>
              <a:gd name="connsiteY4" fmla="*/ 306125 h 508883"/>
              <a:gd name="connsiteX5" fmla="*/ 20297 w 343194"/>
              <a:gd name="connsiteY5" fmla="*/ 152710 h 508883"/>
              <a:gd name="connsiteX6" fmla="*/ 172241 w 343194"/>
              <a:gd name="connsiteY6" fmla="*/ 91440 h 508883"/>
              <a:gd name="connsiteX7" fmla="*/ 326525 w 343194"/>
              <a:gd name="connsiteY7" fmla="*/ 362468 h 508883"/>
              <a:gd name="connsiteX8" fmla="*/ 339218 w 343194"/>
              <a:gd name="connsiteY8" fmla="*/ 508883 h 508883"/>
              <a:gd name="connsiteX0" fmla="*/ 335243 w 343588"/>
              <a:gd name="connsiteY0" fmla="*/ 0 h 508883"/>
              <a:gd name="connsiteX1" fmla="*/ 343194 w 343588"/>
              <a:gd name="connsiteY1" fmla="*/ 274320 h 508883"/>
              <a:gd name="connsiteX2" fmla="*/ 208022 w 343588"/>
              <a:gd name="connsiteY2" fmla="*/ 381662 h 508883"/>
              <a:gd name="connsiteX3" fmla="*/ 101260 w 343588"/>
              <a:gd name="connsiteY3" fmla="*/ 381310 h 508883"/>
              <a:gd name="connsiteX4" fmla="*/ 21166 w 343588"/>
              <a:gd name="connsiteY4" fmla="*/ 306125 h 508883"/>
              <a:gd name="connsiteX5" fmla="*/ 20297 w 343588"/>
              <a:gd name="connsiteY5" fmla="*/ 152710 h 508883"/>
              <a:gd name="connsiteX6" fmla="*/ 172241 w 343588"/>
              <a:gd name="connsiteY6" fmla="*/ 91440 h 508883"/>
              <a:gd name="connsiteX7" fmla="*/ 326525 w 343588"/>
              <a:gd name="connsiteY7" fmla="*/ 362468 h 508883"/>
              <a:gd name="connsiteX8" fmla="*/ 339218 w 343588"/>
              <a:gd name="connsiteY8" fmla="*/ 508883 h 508883"/>
              <a:gd name="connsiteX0" fmla="*/ 335243 w 343194"/>
              <a:gd name="connsiteY0" fmla="*/ 0 h 508883"/>
              <a:gd name="connsiteX1" fmla="*/ 343194 w 343194"/>
              <a:gd name="connsiteY1" fmla="*/ 274320 h 508883"/>
              <a:gd name="connsiteX2" fmla="*/ 208022 w 343194"/>
              <a:gd name="connsiteY2" fmla="*/ 381662 h 508883"/>
              <a:gd name="connsiteX3" fmla="*/ 101260 w 343194"/>
              <a:gd name="connsiteY3" fmla="*/ 381310 h 508883"/>
              <a:gd name="connsiteX4" fmla="*/ 21166 w 343194"/>
              <a:gd name="connsiteY4" fmla="*/ 306125 h 508883"/>
              <a:gd name="connsiteX5" fmla="*/ 20297 w 343194"/>
              <a:gd name="connsiteY5" fmla="*/ 152710 h 508883"/>
              <a:gd name="connsiteX6" fmla="*/ 172241 w 343194"/>
              <a:gd name="connsiteY6" fmla="*/ 91440 h 508883"/>
              <a:gd name="connsiteX7" fmla="*/ 339218 w 343194"/>
              <a:gd name="connsiteY7" fmla="*/ 508883 h 508883"/>
              <a:gd name="connsiteX0" fmla="*/ 335243 w 343194"/>
              <a:gd name="connsiteY0" fmla="*/ 0 h 508883"/>
              <a:gd name="connsiteX1" fmla="*/ 343194 w 343194"/>
              <a:gd name="connsiteY1" fmla="*/ 274320 h 508883"/>
              <a:gd name="connsiteX2" fmla="*/ 208022 w 343194"/>
              <a:gd name="connsiteY2" fmla="*/ 381662 h 508883"/>
              <a:gd name="connsiteX3" fmla="*/ 101260 w 343194"/>
              <a:gd name="connsiteY3" fmla="*/ 381310 h 508883"/>
              <a:gd name="connsiteX4" fmla="*/ 21166 w 343194"/>
              <a:gd name="connsiteY4" fmla="*/ 306125 h 508883"/>
              <a:gd name="connsiteX5" fmla="*/ 20297 w 343194"/>
              <a:gd name="connsiteY5" fmla="*/ 152710 h 508883"/>
              <a:gd name="connsiteX6" fmla="*/ 172241 w 343194"/>
              <a:gd name="connsiteY6" fmla="*/ 91440 h 508883"/>
              <a:gd name="connsiteX7" fmla="*/ 339218 w 343194"/>
              <a:gd name="connsiteY7" fmla="*/ 508883 h 508883"/>
              <a:gd name="connsiteX0" fmla="*/ 335243 w 339218"/>
              <a:gd name="connsiteY0" fmla="*/ 0 h 508883"/>
              <a:gd name="connsiteX1" fmla="*/ 208022 w 339218"/>
              <a:gd name="connsiteY1" fmla="*/ 381662 h 508883"/>
              <a:gd name="connsiteX2" fmla="*/ 101260 w 339218"/>
              <a:gd name="connsiteY2" fmla="*/ 381310 h 508883"/>
              <a:gd name="connsiteX3" fmla="*/ 21166 w 339218"/>
              <a:gd name="connsiteY3" fmla="*/ 306125 h 508883"/>
              <a:gd name="connsiteX4" fmla="*/ 20297 w 339218"/>
              <a:gd name="connsiteY4" fmla="*/ 152710 h 508883"/>
              <a:gd name="connsiteX5" fmla="*/ 172241 w 339218"/>
              <a:gd name="connsiteY5" fmla="*/ 91440 h 508883"/>
              <a:gd name="connsiteX6" fmla="*/ 339218 w 339218"/>
              <a:gd name="connsiteY6" fmla="*/ 508883 h 508883"/>
              <a:gd name="connsiteX0" fmla="*/ 335243 w 339218"/>
              <a:gd name="connsiteY0" fmla="*/ 0 h 508883"/>
              <a:gd name="connsiteX1" fmla="*/ 208022 w 339218"/>
              <a:gd name="connsiteY1" fmla="*/ 381662 h 508883"/>
              <a:gd name="connsiteX2" fmla="*/ 101260 w 339218"/>
              <a:gd name="connsiteY2" fmla="*/ 381310 h 508883"/>
              <a:gd name="connsiteX3" fmla="*/ 21166 w 339218"/>
              <a:gd name="connsiteY3" fmla="*/ 306125 h 508883"/>
              <a:gd name="connsiteX4" fmla="*/ 20297 w 339218"/>
              <a:gd name="connsiteY4" fmla="*/ 152710 h 508883"/>
              <a:gd name="connsiteX5" fmla="*/ 172241 w 339218"/>
              <a:gd name="connsiteY5" fmla="*/ 91440 h 508883"/>
              <a:gd name="connsiteX6" fmla="*/ 339218 w 339218"/>
              <a:gd name="connsiteY6" fmla="*/ 508883 h 508883"/>
              <a:gd name="connsiteX0" fmla="*/ 335243 w 339218"/>
              <a:gd name="connsiteY0" fmla="*/ 0 h 508883"/>
              <a:gd name="connsiteX1" fmla="*/ 208022 w 339218"/>
              <a:gd name="connsiteY1" fmla="*/ 381662 h 508883"/>
              <a:gd name="connsiteX2" fmla="*/ 101260 w 339218"/>
              <a:gd name="connsiteY2" fmla="*/ 381310 h 508883"/>
              <a:gd name="connsiteX3" fmla="*/ 21166 w 339218"/>
              <a:gd name="connsiteY3" fmla="*/ 306125 h 508883"/>
              <a:gd name="connsiteX4" fmla="*/ 20297 w 339218"/>
              <a:gd name="connsiteY4" fmla="*/ 152710 h 508883"/>
              <a:gd name="connsiteX5" fmla="*/ 172241 w 339218"/>
              <a:gd name="connsiteY5" fmla="*/ 91440 h 508883"/>
              <a:gd name="connsiteX6" fmla="*/ 339218 w 339218"/>
              <a:gd name="connsiteY6" fmla="*/ 508883 h 508883"/>
              <a:gd name="connsiteX0" fmla="*/ 335243 w 339218"/>
              <a:gd name="connsiteY0" fmla="*/ 0 h 508883"/>
              <a:gd name="connsiteX1" fmla="*/ 208022 w 339218"/>
              <a:gd name="connsiteY1" fmla="*/ 381662 h 508883"/>
              <a:gd name="connsiteX2" fmla="*/ 21166 w 339218"/>
              <a:gd name="connsiteY2" fmla="*/ 306125 h 508883"/>
              <a:gd name="connsiteX3" fmla="*/ 20297 w 339218"/>
              <a:gd name="connsiteY3" fmla="*/ 152710 h 508883"/>
              <a:gd name="connsiteX4" fmla="*/ 172241 w 339218"/>
              <a:gd name="connsiteY4" fmla="*/ 91440 h 508883"/>
              <a:gd name="connsiteX5" fmla="*/ 339218 w 339218"/>
              <a:gd name="connsiteY5" fmla="*/ 508883 h 508883"/>
              <a:gd name="connsiteX0" fmla="*/ 335243 w 339218"/>
              <a:gd name="connsiteY0" fmla="*/ 0 h 508883"/>
              <a:gd name="connsiteX1" fmla="*/ 208022 w 339218"/>
              <a:gd name="connsiteY1" fmla="*/ 381662 h 508883"/>
              <a:gd name="connsiteX2" fmla="*/ 21166 w 339218"/>
              <a:gd name="connsiteY2" fmla="*/ 306125 h 508883"/>
              <a:gd name="connsiteX3" fmla="*/ 20297 w 339218"/>
              <a:gd name="connsiteY3" fmla="*/ 152710 h 508883"/>
              <a:gd name="connsiteX4" fmla="*/ 172241 w 339218"/>
              <a:gd name="connsiteY4" fmla="*/ 91440 h 508883"/>
              <a:gd name="connsiteX5" fmla="*/ 339218 w 339218"/>
              <a:gd name="connsiteY5" fmla="*/ 508883 h 508883"/>
              <a:gd name="connsiteX0" fmla="*/ 314323 w 318298"/>
              <a:gd name="connsiteY0" fmla="*/ 0 h 508883"/>
              <a:gd name="connsiteX1" fmla="*/ 187102 w 318298"/>
              <a:gd name="connsiteY1" fmla="*/ 381662 h 508883"/>
              <a:gd name="connsiteX2" fmla="*/ 246 w 318298"/>
              <a:gd name="connsiteY2" fmla="*/ 306125 h 508883"/>
              <a:gd name="connsiteX3" fmla="*/ 151321 w 318298"/>
              <a:gd name="connsiteY3" fmla="*/ 91440 h 508883"/>
              <a:gd name="connsiteX4" fmla="*/ 318298 w 318298"/>
              <a:gd name="connsiteY4" fmla="*/ 508883 h 508883"/>
              <a:gd name="connsiteX0" fmla="*/ 330958 w 334933"/>
              <a:gd name="connsiteY0" fmla="*/ 0 h 508883"/>
              <a:gd name="connsiteX1" fmla="*/ 203737 w 334933"/>
              <a:gd name="connsiteY1" fmla="*/ 381662 h 508883"/>
              <a:gd name="connsiteX2" fmla="*/ 213 w 334933"/>
              <a:gd name="connsiteY2" fmla="*/ 244212 h 508883"/>
              <a:gd name="connsiteX3" fmla="*/ 167956 w 334933"/>
              <a:gd name="connsiteY3" fmla="*/ 91440 h 508883"/>
              <a:gd name="connsiteX4" fmla="*/ 334933 w 334933"/>
              <a:gd name="connsiteY4" fmla="*/ 508883 h 508883"/>
              <a:gd name="connsiteX0" fmla="*/ 330958 w 334933"/>
              <a:gd name="connsiteY0" fmla="*/ 0 h 508883"/>
              <a:gd name="connsiteX1" fmla="*/ 203737 w 334933"/>
              <a:gd name="connsiteY1" fmla="*/ 381662 h 508883"/>
              <a:gd name="connsiteX2" fmla="*/ 213 w 334933"/>
              <a:gd name="connsiteY2" fmla="*/ 244212 h 508883"/>
              <a:gd name="connsiteX3" fmla="*/ 167956 w 334933"/>
              <a:gd name="connsiteY3" fmla="*/ 91440 h 508883"/>
              <a:gd name="connsiteX4" fmla="*/ 334933 w 334933"/>
              <a:gd name="connsiteY4" fmla="*/ 508883 h 508883"/>
              <a:gd name="connsiteX0" fmla="*/ 304821 w 308796"/>
              <a:gd name="connsiteY0" fmla="*/ 0 h 508883"/>
              <a:gd name="connsiteX1" fmla="*/ 177600 w 308796"/>
              <a:gd name="connsiteY1" fmla="*/ 381662 h 508883"/>
              <a:gd name="connsiteX2" fmla="*/ 270 w 308796"/>
              <a:gd name="connsiteY2" fmla="*/ 220399 h 508883"/>
              <a:gd name="connsiteX3" fmla="*/ 141819 w 308796"/>
              <a:gd name="connsiteY3" fmla="*/ 91440 h 508883"/>
              <a:gd name="connsiteX4" fmla="*/ 308796 w 308796"/>
              <a:gd name="connsiteY4" fmla="*/ 508883 h 508883"/>
              <a:gd name="connsiteX0" fmla="*/ 305403 w 309378"/>
              <a:gd name="connsiteY0" fmla="*/ 0 h 508883"/>
              <a:gd name="connsiteX1" fmla="*/ 178182 w 309378"/>
              <a:gd name="connsiteY1" fmla="*/ 381662 h 508883"/>
              <a:gd name="connsiteX2" fmla="*/ 852 w 309378"/>
              <a:gd name="connsiteY2" fmla="*/ 220399 h 508883"/>
              <a:gd name="connsiteX3" fmla="*/ 142401 w 309378"/>
              <a:gd name="connsiteY3" fmla="*/ 91440 h 508883"/>
              <a:gd name="connsiteX4" fmla="*/ 309378 w 309378"/>
              <a:gd name="connsiteY4" fmla="*/ 508883 h 508883"/>
              <a:gd name="connsiteX0" fmla="*/ 305403 w 309378"/>
              <a:gd name="connsiteY0" fmla="*/ 0 h 508883"/>
              <a:gd name="connsiteX1" fmla="*/ 178182 w 309378"/>
              <a:gd name="connsiteY1" fmla="*/ 381662 h 508883"/>
              <a:gd name="connsiteX2" fmla="*/ 852 w 309378"/>
              <a:gd name="connsiteY2" fmla="*/ 220399 h 508883"/>
              <a:gd name="connsiteX3" fmla="*/ 142401 w 309378"/>
              <a:gd name="connsiteY3" fmla="*/ 91440 h 508883"/>
              <a:gd name="connsiteX4" fmla="*/ 309378 w 309378"/>
              <a:gd name="connsiteY4" fmla="*/ 508883 h 508883"/>
              <a:gd name="connsiteX0" fmla="*/ 305403 w 309378"/>
              <a:gd name="connsiteY0" fmla="*/ 0 h 508883"/>
              <a:gd name="connsiteX1" fmla="*/ 178182 w 309378"/>
              <a:gd name="connsiteY1" fmla="*/ 381662 h 508883"/>
              <a:gd name="connsiteX2" fmla="*/ 852 w 309378"/>
              <a:gd name="connsiteY2" fmla="*/ 220399 h 508883"/>
              <a:gd name="connsiteX3" fmla="*/ 142401 w 309378"/>
              <a:gd name="connsiteY3" fmla="*/ 91440 h 508883"/>
              <a:gd name="connsiteX4" fmla="*/ 309378 w 309378"/>
              <a:gd name="connsiteY4" fmla="*/ 508883 h 508883"/>
              <a:gd name="connsiteX0" fmla="*/ 314928 w 315659"/>
              <a:gd name="connsiteY0" fmla="*/ 0 h 539840"/>
              <a:gd name="connsiteX1" fmla="*/ 178182 w 315659"/>
              <a:gd name="connsiteY1" fmla="*/ 412619 h 539840"/>
              <a:gd name="connsiteX2" fmla="*/ 852 w 315659"/>
              <a:gd name="connsiteY2" fmla="*/ 251356 h 539840"/>
              <a:gd name="connsiteX3" fmla="*/ 142401 w 315659"/>
              <a:gd name="connsiteY3" fmla="*/ 122397 h 539840"/>
              <a:gd name="connsiteX4" fmla="*/ 309378 w 315659"/>
              <a:gd name="connsiteY4" fmla="*/ 539840 h 539840"/>
              <a:gd name="connsiteX0" fmla="*/ 314928 w 315659"/>
              <a:gd name="connsiteY0" fmla="*/ 0 h 601752"/>
              <a:gd name="connsiteX1" fmla="*/ 178182 w 315659"/>
              <a:gd name="connsiteY1" fmla="*/ 412619 h 601752"/>
              <a:gd name="connsiteX2" fmla="*/ 852 w 315659"/>
              <a:gd name="connsiteY2" fmla="*/ 251356 h 601752"/>
              <a:gd name="connsiteX3" fmla="*/ 142401 w 315659"/>
              <a:gd name="connsiteY3" fmla="*/ 122397 h 601752"/>
              <a:gd name="connsiteX4" fmla="*/ 311759 w 315659"/>
              <a:gd name="connsiteY4" fmla="*/ 601752 h 601752"/>
              <a:gd name="connsiteX0" fmla="*/ 314928 w 315659"/>
              <a:gd name="connsiteY0" fmla="*/ 0 h 601752"/>
              <a:gd name="connsiteX1" fmla="*/ 178182 w 315659"/>
              <a:gd name="connsiteY1" fmla="*/ 412619 h 601752"/>
              <a:gd name="connsiteX2" fmla="*/ 852 w 315659"/>
              <a:gd name="connsiteY2" fmla="*/ 251356 h 601752"/>
              <a:gd name="connsiteX3" fmla="*/ 142401 w 315659"/>
              <a:gd name="connsiteY3" fmla="*/ 122397 h 601752"/>
              <a:gd name="connsiteX4" fmla="*/ 311759 w 315659"/>
              <a:gd name="connsiteY4" fmla="*/ 601752 h 601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5659" h="601752">
                <a:moveTo>
                  <a:pt x="314928" y="0"/>
                </a:moveTo>
                <a:cubicBezTo>
                  <a:pt x="308240" y="158178"/>
                  <a:pt x="353939" y="387791"/>
                  <a:pt x="178182" y="412619"/>
                </a:cubicBezTo>
                <a:cubicBezTo>
                  <a:pt x="63924" y="435065"/>
                  <a:pt x="1183" y="360953"/>
                  <a:pt x="852" y="251356"/>
                </a:cubicBezTo>
                <a:cubicBezTo>
                  <a:pt x="-5111" y="202986"/>
                  <a:pt x="17955" y="114797"/>
                  <a:pt x="142401" y="122397"/>
                </a:cubicBezTo>
                <a:cubicBezTo>
                  <a:pt x="352717" y="138896"/>
                  <a:pt x="305547" y="479066"/>
                  <a:pt x="311759" y="601752"/>
                </a:cubicBezTo>
              </a:path>
            </a:pathLst>
          </a:custGeom>
          <a:noFill/>
          <a:ln w="698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378" name="Picture 30" descr="Resultado de imagen para tapon para tuberia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77" b="98538" l="388" r="945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3843010" y="6469508"/>
            <a:ext cx="172523" cy="155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85" name="Rectángulo 233"/>
          <p:cNvSpPr/>
          <p:nvPr/>
        </p:nvSpPr>
        <p:spPr>
          <a:xfrm rot="16200000" flipV="1">
            <a:off x="3259160" y="6807498"/>
            <a:ext cx="539174" cy="80625"/>
          </a:xfrm>
          <a:custGeom>
            <a:avLst/>
            <a:gdLst>
              <a:gd name="connsiteX0" fmla="*/ 0 w 5457731"/>
              <a:gd name="connsiteY0" fmla="*/ 0 h 80625"/>
              <a:gd name="connsiteX1" fmla="*/ 5457731 w 5457731"/>
              <a:gd name="connsiteY1" fmla="*/ 0 h 80625"/>
              <a:gd name="connsiteX2" fmla="*/ 5457731 w 5457731"/>
              <a:gd name="connsiteY2" fmla="*/ 80625 h 80625"/>
              <a:gd name="connsiteX3" fmla="*/ 0 w 5457731"/>
              <a:gd name="connsiteY3" fmla="*/ 80625 h 80625"/>
              <a:gd name="connsiteX4" fmla="*/ 0 w 5457731"/>
              <a:gd name="connsiteY4" fmla="*/ 0 h 80625"/>
              <a:gd name="connsiteX0" fmla="*/ 0 w 5457731"/>
              <a:gd name="connsiteY0" fmla="*/ 0 h 80625"/>
              <a:gd name="connsiteX1" fmla="*/ 5457731 w 5457731"/>
              <a:gd name="connsiteY1" fmla="*/ 0 h 80625"/>
              <a:gd name="connsiteX2" fmla="*/ 5457731 w 5457731"/>
              <a:gd name="connsiteY2" fmla="*/ 80625 h 80625"/>
              <a:gd name="connsiteX3" fmla="*/ 0 w 5457731"/>
              <a:gd name="connsiteY3" fmla="*/ 80625 h 80625"/>
              <a:gd name="connsiteX4" fmla="*/ 0 w 5457731"/>
              <a:gd name="connsiteY4" fmla="*/ 0 h 80625"/>
              <a:gd name="connsiteX0" fmla="*/ 7141 w 5464872"/>
              <a:gd name="connsiteY0" fmla="*/ 0 h 80625"/>
              <a:gd name="connsiteX1" fmla="*/ 5464872 w 5464872"/>
              <a:gd name="connsiteY1" fmla="*/ 0 h 80625"/>
              <a:gd name="connsiteX2" fmla="*/ 5464872 w 5464872"/>
              <a:gd name="connsiteY2" fmla="*/ 80625 h 80625"/>
              <a:gd name="connsiteX3" fmla="*/ 7141 w 5464872"/>
              <a:gd name="connsiteY3" fmla="*/ 80625 h 80625"/>
              <a:gd name="connsiteX4" fmla="*/ 7141 w 5464872"/>
              <a:gd name="connsiteY4" fmla="*/ 0 h 80625"/>
              <a:gd name="connsiteX0" fmla="*/ 1449 w 5459180"/>
              <a:gd name="connsiteY0" fmla="*/ 0 h 80625"/>
              <a:gd name="connsiteX1" fmla="*/ 5459180 w 5459180"/>
              <a:gd name="connsiteY1" fmla="*/ 0 h 80625"/>
              <a:gd name="connsiteX2" fmla="*/ 5459180 w 5459180"/>
              <a:gd name="connsiteY2" fmla="*/ 80625 h 80625"/>
              <a:gd name="connsiteX3" fmla="*/ 1449 w 5459180"/>
              <a:gd name="connsiteY3" fmla="*/ 80625 h 80625"/>
              <a:gd name="connsiteX4" fmla="*/ 1449 w 5459180"/>
              <a:gd name="connsiteY4" fmla="*/ 0 h 80625"/>
              <a:gd name="connsiteX0" fmla="*/ 68091 w 5525822"/>
              <a:gd name="connsiteY0" fmla="*/ 0 h 80625"/>
              <a:gd name="connsiteX1" fmla="*/ 5525822 w 5525822"/>
              <a:gd name="connsiteY1" fmla="*/ 0 h 80625"/>
              <a:gd name="connsiteX2" fmla="*/ 5525822 w 5525822"/>
              <a:gd name="connsiteY2" fmla="*/ 80625 h 80625"/>
              <a:gd name="connsiteX3" fmla="*/ 68091 w 5525822"/>
              <a:gd name="connsiteY3" fmla="*/ 80625 h 80625"/>
              <a:gd name="connsiteX4" fmla="*/ 68091 w 5525822"/>
              <a:gd name="connsiteY4" fmla="*/ 0 h 8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25822" h="80625">
                <a:moveTo>
                  <a:pt x="68091" y="0"/>
                </a:moveTo>
                <a:lnTo>
                  <a:pt x="5525822" y="0"/>
                </a:lnTo>
                <a:lnTo>
                  <a:pt x="5525822" y="80625"/>
                </a:lnTo>
                <a:lnTo>
                  <a:pt x="68091" y="80625"/>
                </a:lnTo>
                <a:cubicBezTo>
                  <a:pt x="641234" y="36557"/>
                  <a:pt x="-242084" y="38789"/>
                  <a:pt x="68091" y="0"/>
                </a:cubicBezTo>
                <a:close/>
              </a:path>
            </a:pathLst>
          </a:custGeom>
          <a:gradFill flip="none" rotWithShape="1">
            <a:gsLst>
              <a:gs pos="30000">
                <a:schemeClr val="accent3">
                  <a:lumMod val="67000"/>
                </a:schemeClr>
              </a:gs>
              <a:gs pos="10000">
                <a:schemeClr val="accent3">
                  <a:lumMod val="97000"/>
                  <a:lumOff val="3000"/>
                </a:schemeClr>
              </a:gs>
              <a:gs pos="74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387" name="Picture 4" descr="Resultado de imagen para curva de tuberia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25836" b="67844" l="2974" r="9609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5246" b="33464"/>
          <a:stretch/>
        </p:blipFill>
        <p:spPr bwMode="auto">
          <a:xfrm rot="18789679">
            <a:off x="1076633" y="2114232"/>
            <a:ext cx="1822044" cy="728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88" name="Picture 30" descr="Resultado de imagen para tapon para tuberia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77" b="98538" l="388" r="945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" t="-4975" r="64009" b="-2"/>
          <a:stretch/>
        </p:blipFill>
        <p:spPr bwMode="auto">
          <a:xfrm rot="16200000">
            <a:off x="3496686" y="6434319"/>
            <a:ext cx="52416" cy="16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89" name="Picture 20" descr="https://www.construmart.cl/tiendaonline/images/product/1300x1300-78716-F1.jpg"/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90099" l="0" r="9693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801897" y="6520799"/>
            <a:ext cx="267609" cy="251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90" name="Picture 2" descr="16 &#10;3. Verifica si las esquinas de las puertas y ventanas &#10;del local donde estÃ¡s forman Ã¡ngulos rectos. &#10;Marca con una X s..."/>
          <p:cNvPicPr>
            <a:picLocks noChangeAspect="1" noChangeArrowheads="1"/>
          </p:cNvPicPr>
          <p:nvPr/>
        </p:nvPicPr>
        <p:blipFill rotWithShape="1">
          <a:blip r:embed="rId14" cstate="email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2174" b="100000" l="0" r="100000"/>
                    </a14:imgEffect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rot="5400000" flipH="1">
            <a:off x="4040554" y="6776784"/>
            <a:ext cx="332004" cy="34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91" name="Picture 2" descr="16 &#10;3. Verifica si las esquinas de las puertas y ventanas &#10;del local donde estÃ¡s forman Ã¡ngulos rectos. &#10;Marca con una X s..."/>
          <p:cNvPicPr>
            <a:picLocks noChangeAspect="1" noChangeArrowheads="1"/>
          </p:cNvPicPr>
          <p:nvPr/>
        </p:nvPicPr>
        <p:blipFill rotWithShape="1">
          <a:blip r:embed="rId16" cstate="email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2174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rot="10800000" flipH="1">
            <a:off x="3828793" y="6831831"/>
            <a:ext cx="224304" cy="262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92" name="Picture 28" descr="Resultado de imagen para codo para tuberia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9894" b="89753" l="3765" r="9694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75961">
            <a:off x="3613799" y="6826375"/>
            <a:ext cx="276147" cy="19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93" name="Picture 2" descr="16 &#10;3. Verifica si las esquinas de las puertas y ventanas &#10;del local donde estÃ¡s forman Ã¡ngulos rectos. &#10;Marca con una X s..."/>
          <p:cNvPicPr>
            <a:picLocks noChangeAspect="1" noChangeArrowheads="1"/>
          </p:cNvPicPr>
          <p:nvPr/>
        </p:nvPicPr>
        <p:blipFill rotWithShape="1">
          <a:blip r:embed="rId16" cstate="email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2174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rot="16200000" flipH="1">
            <a:off x="3417337" y="6541928"/>
            <a:ext cx="224304" cy="215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94" name="Picture 28" descr="Resultado de imagen para codo para tuberia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9894" b="89753" l="3765" r="9694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54783">
            <a:off x="3572398" y="6595750"/>
            <a:ext cx="266808" cy="187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95" name="Picture 30" descr="Resultado de imagen para tapon para tuberia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77" b="98538" l="388" r="945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3650225" y="5926108"/>
            <a:ext cx="172523" cy="155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96" name="Picture 30" descr="Resultado de imagen para tapon para tuberia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77" b="98538" l="388" r="945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46933" y="5925507"/>
            <a:ext cx="172523" cy="155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97" name="Picture 30" descr="Resultado de imagen para tapon para tuberia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77" b="98538" l="388" r="945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3325104" y="5929699"/>
            <a:ext cx="172523" cy="155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98" name="Picture 30" descr="Resultado de imagen para tapon para tuberia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77" b="98538" l="388" r="945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21812" y="5929098"/>
            <a:ext cx="172523" cy="155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99" name="Picture 28" descr="Resultado de imagen para codo para tuberia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9894" b="89753" l="3765" r="9694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47730">
            <a:off x="3066470" y="5864470"/>
            <a:ext cx="305471" cy="215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00" name="Picture 30" descr="Resultado de imagen para tapon para tuberia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77" b="98538" l="388" r="945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 flipV="1">
            <a:off x="3810867" y="6061735"/>
            <a:ext cx="172523" cy="155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01" name="Picture 2" descr="16 &#10;3. Verifica si las esquinas de las puertas y ventanas &#10;del local donde estÃ¡s forman Ã¡ngulos rectos. &#10;Marca con una X s..."/>
          <p:cNvPicPr>
            <a:picLocks noChangeAspect="1" noChangeArrowheads="1"/>
          </p:cNvPicPr>
          <p:nvPr/>
        </p:nvPicPr>
        <p:blipFill rotWithShape="1">
          <a:blip r:embed="rId16" cstate="email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2174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rot="5400000" flipH="1">
            <a:off x="3751286" y="5846459"/>
            <a:ext cx="280266" cy="322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02" name="Rectángulo 2401"/>
          <p:cNvSpPr/>
          <p:nvPr/>
        </p:nvSpPr>
        <p:spPr>
          <a:xfrm rot="5400000">
            <a:off x="4175157" y="4955306"/>
            <a:ext cx="83581" cy="370826"/>
          </a:xfrm>
          <a:prstGeom prst="rect">
            <a:avLst/>
          </a:prstGeom>
          <a:gradFill flip="none" rotWithShape="1">
            <a:gsLst>
              <a:gs pos="100000">
                <a:srgbClr val="FF0000"/>
              </a:gs>
              <a:gs pos="51000">
                <a:srgbClr val="C00000"/>
              </a:gs>
              <a:gs pos="92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pSp>
        <p:nvGrpSpPr>
          <p:cNvPr id="2403" name="Grupo 2402"/>
          <p:cNvGrpSpPr/>
          <p:nvPr/>
        </p:nvGrpSpPr>
        <p:grpSpPr>
          <a:xfrm flipV="1">
            <a:off x="4282445" y="5188491"/>
            <a:ext cx="108338" cy="45719"/>
            <a:chOff x="817537" y="1979595"/>
            <a:chExt cx="201245" cy="56732"/>
          </a:xfrm>
        </p:grpSpPr>
        <p:sp>
          <p:nvSpPr>
            <p:cNvPr id="2404" name="Rectángulo 2403"/>
            <p:cNvSpPr/>
            <p:nvPr/>
          </p:nvSpPr>
          <p:spPr>
            <a:xfrm rot="5400000">
              <a:off x="890285" y="1941464"/>
              <a:ext cx="45719" cy="121986"/>
            </a:xfrm>
            <a:prstGeom prst="rect">
              <a:avLst/>
            </a:prstGeom>
            <a:gradFill flip="none" rotWithShape="1">
              <a:gsLst>
                <a:gs pos="30000">
                  <a:schemeClr val="accent3">
                    <a:lumMod val="67000"/>
                  </a:schemeClr>
                </a:gs>
                <a:gs pos="10000">
                  <a:schemeClr val="accent3">
                    <a:lumMod val="97000"/>
                    <a:lumOff val="3000"/>
                  </a:schemeClr>
                </a:gs>
                <a:gs pos="74000">
                  <a:schemeClr val="accent3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2405" name="Rectángulo 2404"/>
            <p:cNvSpPr/>
            <p:nvPr/>
          </p:nvSpPr>
          <p:spPr>
            <a:xfrm rot="5400000" flipH="1">
              <a:off x="891869" y="1974209"/>
              <a:ext cx="45719" cy="56492"/>
            </a:xfrm>
            <a:prstGeom prst="rect">
              <a:avLst/>
            </a:prstGeom>
            <a:gradFill flip="none" rotWithShape="1">
              <a:gsLst>
                <a:gs pos="30000">
                  <a:schemeClr val="accent3">
                    <a:lumMod val="67000"/>
                  </a:schemeClr>
                </a:gs>
                <a:gs pos="10000">
                  <a:schemeClr val="accent3">
                    <a:lumMod val="97000"/>
                    <a:lumOff val="3000"/>
                  </a:schemeClr>
                </a:gs>
                <a:gs pos="74000">
                  <a:schemeClr val="accent3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cxnSp>
          <p:nvCxnSpPr>
            <p:cNvPr id="2406" name="Conector recto 2405"/>
            <p:cNvCxnSpPr/>
            <p:nvPr/>
          </p:nvCxnSpPr>
          <p:spPr>
            <a:xfrm>
              <a:off x="817537" y="2036327"/>
              <a:ext cx="201245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07" name="Grupo 2406"/>
          <p:cNvGrpSpPr/>
          <p:nvPr/>
        </p:nvGrpSpPr>
        <p:grpSpPr>
          <a:xfrm flipV="1">
            <a:off x="4161981" y="5192415"/>
            <a:ext cx="108338" cy="45719"/>
            <a:chOff x="817537" y="1979595"/>
            <a:chExt cx="201245" cy="56732"/>
          </a:xfrm>
        </p:grpSpPr>
        <p:sp>
          <p:nvSpPr>
            <p:cNvPr id="2408" name="Rectángulo 2407"/>
            <p:cNvSpPr/>
            <p:nvPr/>
          </p:nvSpPr>
          <p:spPr>
            <a:xfrm rot="5400000">
              <a:off x="890285" y="1941464"/>
              <a:ext cx="45719" cy="121986"/>
            </a:xfrm>
            <a:prstGeom prst="rect">
              <a:avLst/>
            </a:prstGeom>
            <a:gradFill flip="none" rotWithShape="1">
              <a:gsLst>
                <a:gs pos="30000">
                  <a:schemeClr val="accent3">
                    <a:lumMod val="67000"/>
                  </a:schemeClr>
                </a:gs>
                <a:gs pos="10000">
                  <a:schemeClr val="accent3">
                    <a:lumMod val="97000"/>
                    <a:lumOff val="3000"/>
                  </a:schemeClr>
                </a:gs>
                <a:gs pos="74000">
                  <a:schemeClr val="accent3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2409" name="Rectángulo 2408"/>
            <p:cNvSpPr/>
            <p:nvPr/>
          </p:nvSpPr>
          <p:spPr>
            <a:xfrm rot="5400000" flipH="1">
              <a:off x="891869" y="1974209"/>
              <a:ext cx="45719" cy="56492"/>
            </a:xfrm>
            <a:prstGeom prst="rect">
              <a:avLst/>
            </a:prstGeom>
            <a:gradFill flip="none" rotWithShape="1">
              <a:gsLst>
                <a:gs pos="30000">
                  <a:schemeClr val="accent3">
                    <a:lumMod val="67000"/>
                  </a:schemeClr>
                </a:gs>
                <a:gs pos="10000">
                  <a:schemeClr val="accent3">
                    <a:lumMod val="97000"/>
                    <a:lumOff val="3000"/>
                  </a:schemeClr>
                </a:gs>
                <a:gs pos="74000">
                  <a:schemeClr val="accent3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cxnSp>
          <p:nvCxnSpPr>
            <p:cNvPr id="2410" name="Conector recto 2409"/>
            <p:cNvCxnSpPr/>
            <p:nvPr/>
          </p:nvCxnSpPr>
          <p:spPr>
            <a:xfrm>
              <a:off x="817537" y="2036327"/>
              <a:ext cx="201245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11" name="Grupo 2410"/>
          <p:cNvGrpSpPr/>
          <p:nvPr/>
        </p:nvGrpSpPr>
        <p:grpSpPr>
          <a:xfrm flipV="1">
            <a:off x="4043981" y="5194449"/>
            <a:ext cx="108338" cy="45719"/>
            <a:chOff x="817537" y="1979595"/>
            <a:chExt cx="201245" cy="56732"/>
          </a:xfrm>
        </p:grpSpPr>
        <p:sp>
          <p:nvSpPr>
            <p:cNvPr id="2412" name="Rectángulo 2411"/>
            <p:cNvSpPr/>
            <p:nvPr/>
          </p:nvSpPr>
          <p:spPr>
            <a:xfrm rot="5400000">
              <a:off x="890285" y="1941464"/>
              <a:ext cx="45719" cy="121986"/>
            </a:xfrm>
            <a:prstGeom prst="rect">
              <a:avLst/>
            </a:prstGeom>
            <a:gradFill flip="none" rotWithShape="1">
              <a:gsLst>
                <a:gs pos="30000">
                  <a:schemeClr val="accent3">
                    <a:lumMod val="67000"/>
                  </a:schemeClr>
                </a:gs>
                <a:gs pos="10000">
                  <a:schemeClr val="accent3">
                    <a:lumMod val="97000"/>
                    <a:lumOff val="3000"/>
                  </a:schemeClr>
                </a:gs>
                <a:gs pos="74000">
                  <a:schemeClr val="accent3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2413" name="Rectángulo 2412"/>
            <p:cNvSpPr/>
            <p:nvPr/>
          </p:nvSpPr>
          <p:spPr>
            <a:xfrm rot="5400000" flipH="1">
              <a:off x="891869" y="1974209"/>
              <a:ext cx="45719" cy="56492"/>
            </a:xfrm>
            <a:prstGeom prst="rect">
              <a:avLst/>
            </a:prstGeom>
            <a:gradFill flip="none" rotWithShape="1">
              <a:gsLst>
                <a:gs pos="30000">
                  <a:schemeClr val="accent3">
                    <a:lumMod val="67000"/>
                  </a:schemeClr>
                </a:gs>
                <a:gs pos="10000">
                  <a:schemeClr val="accent3">
                    <a:lumMod val="97000"/>
                    <a:lumOff val="3000"/>
                  </a:schemeClr>
                </a:gs>
                <a:gs pos="74000">
                  <a:schemeClr val="accent3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cxnSp>
          <p:nvCxnSpPr>
            <p:cNvPr id="2414" name="Conector recto 2413"/>
            <p:cNvCxnSpPr/>
            <p:nvPr/>
          </p:nvCxnSpPr>
          <p:spPr>
            <a:xfrm>
              <a:off x="817537" y="2036327"/>
              <a:ext cx="201245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423" name="Picture 4" descr="Resultado de imagen para llaves para gasfiteria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backgroundRemoval t="10000" b="90000" l="3200" r="9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710963" y="5469284"/>
            <a:ext cx="539230" cy="713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24" name="Picture 4" descr="Resultado de imagen para llaves para gasfiteria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backgroundRemoval t="10000" b="90000" l="3200" r="9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128487" y="5746951"/>
            <a:ext cx="539230" cy="713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25" name="Rectángulo 177"/>
          <p:cNvSpPr/>
          <p:nvPr/>
        </p:nvSpPr>
        <p:spPr>
          <a:xfrm rot="5400000">
            <a:off x="4021464" y="4738062"/>
            <a:ext cx="390519" cy="371274"/>
          </a:xfrm>
          <a:custGeom>
            <a:avLst/>
            <a:gdLst>
              <a:gd name="connsiteX0" fmla="*/ 0 w 1186235"/>
              <a:gd name="connsiteY0" fmla="*/ 0 h 219511"/>
              <a:gd name="connsiteX1" fmla="*/ 1186235 w 1186235"/>
              <a:gd name="connsiteY1" fmla="*/ 0 h 219511"/>
              <a:gd name="connsiteX2" fmla="*/ 1186235 w 1186235"/>
              <a:gd name="connsiteY2" fmla="*/ 219511 h 219511"/>
              <a:gd name="connsiteX3" fmla="*/ 0 w 1186235"/>
              <a:gd name="connsiteY3" fmla="*/ 219511 h 219511"/>
              <a:gd name="connsiteX4" fmla="*/ 0 w 1186235"/>
              <a:gd name="connsiteY4" fmla="*/ 0 h 219511"/>
              <a:gd name="connsiteX0" fmla="*/ 0 w 1186235"/>
              <a:gd name="connsiteY0" fmla="*/ 0 h 219511"/>
              <a:gd name="connsiteX1" fmla="*/ 1186235 w 1186235"/>
              <a:gd name="connsiteY1" fmla="*/ 0 h 219511"/>
              <a:gd name="connsiteX2" fmla="*/ 1186235 w 1186235"/>
              <a:gd name="connsiteY2" fmla="*/ 219511 h 219511"/>
              <a:gd name="connsiteX3" fmla="*/ 0 w 1186235"/>
              <a:gd name="connsiteY3" fmla="*/ 219511 h 219511"/>
              <a:gd name="connsiteX4" fmla="*/ 0 w 1186235"/>
              <a:gd name="connsiteY4" fmla="*/ 0 h 219511"/>
              <a:gd name="connsiteX0" fmla="*/ 19926 w 1206161"/>
              <a:gd name="connsiteY0" fmla="*/ 0 h 219511"/>
              <a:gd name="connsiteX1" fmla="*/ 1206161 w 1206161"/>
              <a:gd name="connsiteY1" fmla="*/ 0 h 219511"/>
              <a:gd name="connsiteX2" fmla="*/ 1206161 w 1206161"/>
              <a:gd name="connsiteY2" fmla="*/ 219511 h 219511"/>
              <a:gd name="connsiteX3" fmla="*/ 19926 w 1206161"/>
              <a:gd name="connsiteY3" fmla="*/ 219511 h 219511"/>
              <a:gd name="connsiteX4" fmla="*/ 19926 w 1206161"/>
              <a:gd name="connsiteY4" fmla="*/ 0 h 219511"/>
              <a:gd name="connsiteX0" fmla="*/ 17556 w 1203791"/>
              <a:gd name="connsiteY0" fmla="*/ 0 h 219511"/>
              <a:gd name="connsiteX1" fmla="*/ 1203791 w 1203791"/>
              <a:gd name="connsiteY1" fmla="*/ 0 h 219511"/>
              <a:gd name="connsiteX2" fmla="*/ 1203791 w 1203791"/>
              <a:gd name="connsiteY2" fmla="*/ 219511 h 219511"/>
              <a:gd name="connsiteX3" fmla="*/ 17556 w 1203791"/>
              <a:gd name="connsiteY3" fmla="*/ 219511 h 219511"/>
              <a:gd name="connsiteX4" fmla="*/ 17556 w 1203791"/>
              <a:gd name="connsiteY4" fmla="*/ 0 h 219511"/>
              <a:gd name="connsiteX0" fmla="*/ 22554 w 1208789"/>
              <a:gd name="connsiteY0" fmla="*/ 0 h 219511"/>
              <a:gd name="connsiteX1" fmla="*/ 1208789 w 1208789"/>
              <a:gd name="connsiteY1" fmla="*/ 0 h 219511"/>
              <a:gd name="connsiteX2" fmla="*/ 1208789 w 1208789"/>
              <a:gd name="connsiteY2" fmla="*/ 219511 h 219511"/>
              <a:gd name="connsiteX3" fmla="*/ 22554 w 1208789"/>
              <a:gd name="connsiteY3" fmla="*/ 219511 h 219511"/>
              <a:gd name="connsiteX4" fmla="*/ 22554 w 1208789"/>
              <a:gd name="connsiteY4" fmla="*/ 0 h 219511"/>
              <a:gd name="connsiteX0" fmla="*/ 7315 w 1193550"/>
              <a:gd name="connsiteY0" fmla="*/ 0 h 219511"/>
              <a:gd name="connsiteX1" fmla="*/ 1193550 w 1193550"/>
              <a:gd name="connsiteY1" fmla="*/ 0 h 219511"/>
              <a:gd name="connsiteX2" fmla="*/ 1193550 w 1193550"/>
              <a:gd name="connsiteY2" fmla="*/ 219511 h 219511"/>
              <a:gd name="connsiteX3" fmla="*/ 7315 w 1193550"/>
              <a:gd name="connsiteY3" fmla="*/ 219511 h 219511"/>
              <a:gd name="connsiteX4" fmla="*/ 7315 w 1193550"/>
              <a:gd name="connsiteY4" fmla="*/ 0 h 219511"/>
              <a:gd name="connsiteX0" fmla="*/ 10019 w 1196254"/>
              <a:gd name="connsiteY0" fmla="*/ 0 h 219511"/>
              <a:gd name="connsiteX1" fmla="*/ 1196254 w 1196254"/>
              <a:gd name="connsiteY1" fmla="*/ 0 h 219511"/>
              <a:gd name="connsiteX2" fmla="*/ 1196254 w 1196254"/>
              <a:gd name="connsiteY2" fmla="*/ 219511 h 219511"/>
              <a:gd name="connsiteX3" fmla="*/ 10019 w 1196254"/>
              <a:gd name="connsiteY3" fmla="*/ 219511 h 219511"/>
              <a:gd name="connsiteX4" fmla="*/ 10019 w 1196254"/>
              <a:gd name="connsiteY4" fmla="*/ 0 h 219511"/>
              <a:gd name="connsiteX0" fmla="*/ 0 w 1186235"/>
              <a:gd name="connsiteY0" fmla="*/ 0 h 219511"/>
              <a:gd name="connsiteX1" fmla="*/ 1186235 w 1186235"/>
              <a:gd name="connsiteY1" fmla="*/ 0 h 219511"/>
              <a:gd name="connsiteX2" fmla="*/ 1186235 w 1186235"/>
              <a:gd name="connsiteY2" fmla="*/ 219511 h 219511"/>
              <a:gd name="connsiteX3" fmla="*/ 0 w 1186235"/>
              <a:gd name="connsiteY3" fmla="*/ 219511 h 219511"/>
              <a:gd name="connsiteX4" fmla="*/ 0 w 1186235"/>
              <a:gd name="connsiteY4" fmla="*/ 0 h 219511"/>
              <a:gd name="connsiteX0" fmla="*/ 40656 w 1226891"/>
              <a:gd name="connsiteY0" fmla="*/ 0 h 219511"/>
              <a:gd name="connsiteX1" fmla="*/ 1226891 w 1226891"/>
              <a:gd name="connsiteY1" fmla="*/ 0 h 219511"/>
              <a:gd name="connsiteX2" fmla="*/ 1226891 w 1226891"/>
              <a:gd name="connsiteY2" fmla="*/ 219511 h 219511"/>
              <a:gd name="connsiteX3" fmla="*/ 40656 w 1226891"/>
              <a:gd name="connsiteY3" fmla="*/ 219511 h 219511"/>
              <a:gd name="connsiteX4" fmla="*/ 40656 w 1226891"/>
              <a:gd name="connsiteY4" fmla="*/ 0 h 219511"/>
              <a:gd name="connsiteX0" fmla="*/ 61033 w 1247268"/>
              <a:gd name="connsiteY0" fmla="*/ 0 h 219511"/>
              <a:gd name="connsiteX1" fmla="*/ 1247268 w 1247268"/>
              <a:gd name="connsiteY1" fmla="*/ 0 h 219511"/>
              <a:gd name="connsiteX2" fmla="*/ 1247268 w 1247268"/>
              <a:gd name="connsiteY2" fmla="*/ 219511 h 219511"/>
              <a:gd name="connsiteX3" fmla="*/ 61033 w 1247268"/>
              <a:gd name="connsiteY3" fmla="*/ 219511 h 219511"/>
              <a:gd name="connsiteX4" fmla="*/ 61033 w 1247268"/>
              <a:gd name="connsiteY4" fmla="*/ 0 h 219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7268" h="219511">
                <a:moveTo>
                  <a:pt x="61033" y="0"/>
                </a:moveTo>
                <a:lnTo>
                  <a:pt x="1247268" y="0"/>
                </a:lnTo>
                <a:lnTo>
                  <a:pt x="1247268" y="219511"/>
                </a:lnTo>
                <a:lnTo>
                  <a:pt x="61033" y="219511"/>
                </a:lnTo>
                <a:cubicBezTo>
                  <a:pt x="-34656" y="97232"/>
                  <a:pt x="-4663" y="99705"/>
                  <a:pt x="61033" y="0"/>
                </a:cubicBezTo>
                <a:close/>
              </a:path>
            </a:pathLst>
          </a:custGeom>
          <a:gradFill flip="none" rotWithShape="1">
            <a:gsLst>
              <a:gs pos="64000">
                <a:srgbClr val="FF0000"/>
              </a:gs>
              <a:gs pos="0">
                <a:srgbClr val="FF0000"/>
              </a:gs>
              <a:gs pos="40000">
                <a:schemeClr val="accent3">
                  <a:lumMod val="97000"/>
                  <a:lumOff val="3000"/>
                </a:schemeClr>
              </a:gs>
              <a:gs pos="45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26" name="Elipse 2425"/>
          <p:cNvSpPr/>
          <p:nvPr/>
        </p:nvSpPr>
        <p:spPr>
          <a:xfrm>
            <a:off x="4025566" y="4623374"/>
            <a:ext cx="385356" cy="352692"/>
          </a:xfrm>
          <a:prstGeom prst="ellipse">
            <a:avLst/>
          </a:prstGeom>
          <a:solidFill>
            <a:srgbClr val="FF00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27" name="Elipse 2426"/>
          <p:cNvSpPr/>
          <p:nvPr/>
        </p:nvSpPr>
        <p:spPr>
          <a:xfrm>
            <a:off x="4121033" y="4709485"/>
            <a:ext cx="189569" cy="178516"/>
          </a:xfrm>
          <a:prstGeom prst="ellipse">
            <a:avLst/>
          </a:prstGeom>
          <a:solidFill>
            <a:srgbClr val="FF00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428" name="Picture 4" descr="Resultado de imagen para curva de tuberia"/>
          <p:cNvPicPr>
            <a:picLocks noChangeAspect="1" noChangeArrowheads="1"/>
          </p:cNvPicPr>
          <p:nvPr/>
        </p:nvPicPr>
        <p:blipFill rotWithShape="1">
          <a:blip r:embed="rId21" cstate="print">
            <a:extLst>
              <a:ext uri="{BEBA8EAE-BF5A-486C-A8C5-ECC9F3942E4B}">
                <a14:imgProps xmlns:a14="http://schemas.microsoft.com/office/drawing/2010/main">
                  <a14:imgLayer r:embed="rId22">
                    <a14:imgEffect>
                      <a14:backgroundRemoval t="25836" b="67844" l="2974" r="9609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5246" b="33464"/>
          <a:stretch/>
        </p:blipFill>
        <p:spPr bwMode="auto">
          <a:xfrm rot="18789679">
            <a:off x="1853219" y="5480700"/>
            <a:ext cx="780632" cy="312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30" name="Picture 28" descr="Resultado de imagen para codo para tuberia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9894" b="89753" l="3765" r="9694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75961">
            <a:off x="3440577" y="7032309"/>
            <a:ext cx="247033" cy="173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31" name="Picture 28" descr="Resultado de imagen para codo para tuberia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9894" b="89753" l="3765" r="9694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54783">
            <a:off x="3566427" y="7106888"/>
            <a:ext cx="229019" cy="161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35" name="Conector recto 2434"/>
          <p:cNvCxnSpPr/>
          <p:nvPr/>
        </p:nvCxnSpPr>
        <p:spPr>
          <a:xfrm>
            <a:off x="0" y="11941508"/>
            <a:ext cx="9134475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9" name="Rectángulo 177"/>
          <p:cNvSpPr/>
          <p:nvPr/>
        </p:nvSpPr>
        <p:spPr>
          <a:xfrm rot="16200000" flipV="1">
            <a:off x="1452187" y="6937383"/>
            <a:ext cx="460616" cy="159371"/>
          </a:xfrm>
          <a:custGeom>
            <a:avLst/>
            <a:gdLst>
              <a:gd name="connsiteX0" fmla="*/ 0 w 1186235"/>
              <a:gd name="connsiteY0" fmla="*/ 0 h 219511"/>
              <a:gd name="connsiteX1" fmla="*/ 1186235 w 1186235"/>
              <a:gd name="connsiteY1" fmla="*/ 0 h 219511"/>
              <a:gd name="connsiteX2" fmla="*/ 1186235 w 1186235"/>
              <a:gd name="connsiteY2" fmla="*/ 219511 h 219511"/>
              <a:gd name="connsiteX3" fmla="*/ 0 w 1186235"/>
              <a:gd name="connsiteY3" fmla="*/ 219511 h 219511"/>
              <a:gd name="connsiteX4" fmla="*/ 0 w 1186235"/>
              <a:gd name="connsiteY4" fmla="*/ 0 h 219511"/>
              <a:gd name="connsiteX0" fmla="*/ 0 w 1186235"/>
              <a:gd name="connsiteY0" fmla="*/ 0 h 219511"/>
              <a:gd name="connsiteX1" fmla="*/ 1186235 w 1186235"/>
              <a:gd name="connsiteY1" fmla="*/ 0 h 219511"/>
              <a:gd name="connsiteX2" fmla="*/ 1186235 w 1186235"/>
              <a:gd name="connsiteY2" fmla="*/ 219511 h 219511"/>
              <a:gd name="connsiteX3" fmla="*/ 0 w 1186235"/>
              <a:gd name="connsiteY3" fmla="*/ 219511 h 219511"/>
              <a:gd name="connsiteX4" fmla="*/ 0 w 1186235"/>
              <a:gd name="connsiteY4" fmla="*/ 0 h 219511"/>
              <a:gd name="connsiteX0" fmla="*/ 19926 w 1206161"/>
              <a:gd name="connsiteY0" fmla="*/ 0 h 219511"/>
              <a:gd name="connsiteX1" fmla="*/ 1206161 w 1206161"/>
              <a:gd name="connsiteY1" fmla="*/ 0 h 219511"/>
              <a:gd name="connsiteX2" fmla="*/ 1206161 w 1206161"/>
              <a:gd name="connsiteY2" fmla="*/ 219511 h 219511"/>
              <a:gd name="connsiteX3" fmla="*/ 19926 w 1206161"/>
              <a:gd name="connsiteY3" fmla="*/ 219511 h 219511"/>
              <a:gd name="connsiteX4" fmla="*/ 19926 w 1206161"/>
              <a:gd name="connsiteY4" fmla="*/ 0 h 219511"/>
              <a:gd name="connsiteX0" fmla="*/ 17556 w 1203791"/>
              <a:gd name="connsiteY0" fmla="*/ 0 h 219511"/>
              <a:gd name="connsiteX1" fmla="*/ 1203791 w 1203791"/>
              <a:gd name="connsiteY1" fmla="*/ 0 h 219511"/>
              <a:gd name="connsiteX2" fmla="*/ 1203791 w 1203791"/>
              <a:gd name="connsiteY2" fmla="*/ 219511 h 219511"/>
              <a:gd name="connsiteX3" fmla="*/ 17556 w 1203791"/>
              <a:gd name="connsiteY3" fmla="*/ 219511 h 219511"/>
              <a:gd name="connsiteX4" fmla="*/ 17556 w 1203791"/>
              <a:gd name="connsiteY4" fmla="*/ 0 h 219511"/>
              <a:gd name="connsiteX0" fmla="*/ 25394 w 1211629"/>
              <a:gd name="connsiteY0" fmla="*/ 0 h 219511"/>
              <a:gd name="connsiteX1" fmla="*/ 1211629 w 1211629"/>
              <a:gd name="connsiteY1" fmla="*/ 0 h 219511"/>
              <a:gd name="connsiteX2" fmla="*/ 1211629 w 1211629"/>
              <a:gd name="connsiteY2" fmla="*/ 219511 h 219511"/>
              <a:gd name="connsiteX3" fmla="*/ 25394 w 1211629"/>
              <a:gd name="connsiteY3" fmla="*/ 219511 h 219511"/>
              <a:gd name="connsiteX4" fmla="*/ 25394 w 1211629"/>
              <a:gd name="connsiteY4" fmla="*/ 0 h 219511"/>
              <a:gd name="connsiteX0" fmla="*/ 9311 w 1195546"/>
              <a:gd name="connsiteY0" fmla="*/ 0 h 219511"/>
              <a:gd name="connsiteX1" fmla="*/ 1195546 w 1195546"/>
              <a:gd name="connsiteY1" fmla="*/ 0 h 219511"/>
              <a:gd name="connsiteX2" fmla="*/ 1195546 w 1195546"/>
              <a:gd name="connsiteY2" fmla="*/ 219511 h 219511"/>
              <a:gd name="connsiteX3" fmla="*/ 9311 w 1195546"/>
              <a:gd name="connsiteY3" fmla="*/ 219511 h 219511"/>
              <a:gd name="connsiteX4" fmla="*/ 9311 w 1195546"/>
              <a:gd name="connsiteY4" fmla="*/ 0 h 219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5546" h="219511">
                <a:moveTo>
                  <a:pt x="9311" y="0"/>
                </a:moveTo>
                <a:lnTo>
                  <a:pt x="1195546" y="0"/>
                </a:lnTo>
                <a:lnTo>
                  <a:pt x="1195546" y="219511"/>
                </a:lnTo>
                <a:lnTo>
                  <a:pt x="9311" y="219511"/>
                </a:lnTo>
                <a:cubicBezTo>
                  <a:pt x="47663" y="101462"/>
                  <a:pt x="-24522" y="174148"/>
                  <a:pt x="9311" y="0"/>
                </a:cubicBezTo>
                <a:close/>
              </a:path>
            </a:pathLst>
          </a:custGeom>
          <a:gradFill flip="none" rotWithShape="1">
            <a:gsLst>
              <a:gs pos="30000">
                <a:schemeClr val="accent3">
                  <a:lumMod val="67000"/>
                </a:schemeClr>
              </a:gs>
              <a:gs pos="10000">
                <a:schemeClr val="accent3">
                  <a:lumMod val="97000"/>
                  <a:lumOff val="3000"/>
                </a:schemeClr>
              </a:gs>
              <a:gs pos="74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43" name="Rectángulo 233"/>
          <p:cNvSpPr/>
          <p:nvPr/>
        </p:nvSpPr>
        <p:spPr>
          <a:xfrm flipV="1">
            <a:off x="5580443" y="4773890"/>
            <a:ext cx="512836" cy="80625"/>
          </a:xfrm>
          <a:custGeom>
            <a:avLst/>
            <a:gdLst>
              <a:gd name="connsiteX0" fmla="*/ 0 w 5457731"/>
              <a:gd name="connsiteY0" fmla="*/ 0 h 80625"/>
              <a:gd name="connsiteX1" fmla="*/ 5457731 w 5457731"/>
              <a:gd name="connsiteY1" fmla="*/ 0 h 80625"/>
              <a:gd name="connsiteX2" fmla="*/ 5457731 w 5457731"/>
              <a:gd name="connsiteY2" fmla="*/ 80625 h 80625"/>
              <a:gd name="connsiteX3" fmla="*/ 0 w 5457731"/>
              <a:gd name="connsiteY3" fmla="*/ 80625 h 80625"/>
              <a:gd name="connsiteX4" fmla="*/ 0 w 5457731"/>
              <a:gd name="connsiteY4" fmla="*/ 0 h 80625"/>
              <a:gd name="connsiteX0" fmla="*/ 0 w 5457731"/>
              <a:gd name="connsiteY0" fmla="*/ 0 h 80625"/>
              <a:gd name="connsiteX1" fmla="*/ 5457731 w 5457731"/>
              <a:gd name="connsiteY1" fmla="*/ 0 h 80625"/>
              <a:gd name="connsiteX2" fmla="*/ 5457731 w 5457731"/>
              <a:gd name="connsiteY2" fmla="*/ 80625 h 80625"/>
              <a:gd name="connsiteX3" fmla="*/ 0 w 5457731"/>
              <a:gd name="connsiteY3" fmla="*/ 80625 h 80625"/>
              <a:gd name="connsiteX4" fmla="*/ 0 w 5457731"/>
              <a:gd name="connsiteY4" fmla="*/ 0 h 80625"/>
              <a:gd name="connsiteX0" fmla="*/ 7141 w 5464872"/>
              <a:gd name="connsiteY0" fmla="*/ 0 h 80625"/>
              <a:gd name="connsiteX1" fmla="*/ 5464872 w 5464872"/>
              <a:gd name="connsiteY1" fmla="*/ 0 h 80625"/>
              <a:gd name="connsiteX2" fmla="*/ 5464872 w 5464872"/>
              <a:gd name="connsiteY2" fmla="*/ 80625 h 80625"/>
              <a:gd name="connsiteX3" fmla="*/ 7141 w 5464872"/>
              <a:gd name="connsiteY3" fmla="*/ 80625 h 80625"/>
              <a:gd name="connsiteX4" fmla="*/ 7141 w 5464872"/>
              <a:gd name="connsiteY4" fmla="*/ 0 h 80625"/>
              <a:gd name="connsiteX0" fmla="*/ 1449 w 5459180"/>
              <a:gd name="connsiteY0" fmla="*/ 0 h 80625"/>
              <a:gd name="connsiteX1" fmla="*/ 5459180 w 5459180"/>
              <a:gd name="connsiteY1" fmla="*/ 0 h 80625"/>
              <a:gd name="connsiteX2" fmla="*/ 5459180 w 5459180"/>
              <a:gd name="connsiteY2" fmla="*/ 80625 h 80625"/>
              <a:gd name="connsiteX3" fmla="*/ 1449 w 5459180"/>
              <a:gd name="connsiteY3" fmla="*/ 80625 h 80625"/>
              <a:gd name="connsiteX4" fmla="*/ 1449 w 5459180"/>
              <a:gd name="connsiteY4" fmla="*/ 0 h 80625"/>
              <a:gd name="connsiteX0" fmla="*/ 68091 w 5525822"/>
              <a:gd name="connsiteY0" fmla="*/ 0 h 80625"/>
              <a:gd name="connsiteX1" fmla="*/ 5525822 w 5525822"/>
              <a:gd name="connsiteY1" fmla="*/ 0 h 80625"/>
              <a:gd name="connsiteX2" fmla="*/ 5525822 w 5525822"/>
              <a:gd name="connsiteY2" fmla="*/ 80625 h 80625"/>
              <a:gd name="connsiteX3" fmla="*/ 68091 w 5525822"/>
              <a:gd name="connsiteY3" fmla="*/ 80625 h 80625"/>
              <a:gd name="connsiteX4" fmla="*/ 68091 w 5525822"/>
              <a:gd name="connsiteY4" fmla="*/ 0 h 8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25822" h="80625">
                <a:moveTo>
                  <a:pt x="68091" y="0"/>
                </a:moveTo>
                <a:lnTo>
                  <a:pt x="5525822" y="0"/>
                </a:lnTo>
                <a:lnTo>
                  <a:pt x="5525822" y="80625"/>
                </a:lnTo>
                <a:lnTo>
                  <a:pt x="68091" y="80625"/>
                </a:lnTo>
                <a:cubicBezTo>
                  <a:pt x="641234" y="36557"/>
                  <a:pt x="-242084" y="38789"/>
                  <a:pt x="68091" y="0"/>
                </a:cubicBezTo>
                <a:close/>
              </a:path>
            </a:pathLst>
          </a:custGeom>
          <a:gradFill flip="none" rotWithShape="1">
            <a:gsLst>
              <a:gs pos="30000">
                <a:schemeClr val="accent3">
                  <a:lumMod val="67000"/>
                </a:schemeClr>
              </a:gs>
              <a:gs pos="10000">
                <a:schemeClr val="accent3">
                  <a:lumMod val="97000"/>
                  <a:lumOff val="3000"/>
                </a:schemeClr>
              </a:gs>
              <a:gs pos="74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441" name="Picture 28" descr="Resultado de imagen para codo para tuberia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9894" b="89753" l="3765" r="9694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54783">
            <a:off x="5951789" y="4753608"/>
            <a:ext cx="272617" cy="191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42" name="Picture 28" descr="Resultado de imagen para codo para tuberia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9894" b="89753" l="3765" r="9694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735335">
            <a:off x="5441105" y="4757395"/>
            <a:ext cx="264293" cy="186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44" name="Rectángulo 233"/>
          <p:cNvSpPr/>
          <p:nvPr/>
        </p:nvSpPr>
        <p:spPr>
          <a:xfrm flipV="1">
            <a:off x="7632677" y="769450"/>
            <a:ext cx="378140" cy="80625"/>
          </a:xfrm>
          <a:custGeom>
            <a:avLst/>
            <a:gdLst>
              <a:gd name="connsiteX0" fmla="*/ 0 w 5457731"/>
              <a:gd name="connsiteY0" fmla="*/ 0 h 80625"/>
              <a:gd name="connsiteX1" fmla="*/ 5457731 w 5457731"/>
              <a:gd name="connsiteY1" fmla="*/ 0 h 80625"/>
              <a:gd name="connsiteX2" fmla="*/ 5457731 w 5457731"/>
              <a:gd name="connsiteY2" fmla="*/ 80625 h 80625"/>
              <a:gd name="connsiteX3" fmla="*/ 0 w 5457731"/>
              <a:gd name="connsiteY3" fmla="*/ 80625 h 80625"/>
              <a:gd name="connsiteX4" fmla="*/ 0 w 5457731"/>
              <a:gd name="connsiteY4" fmla="*/ 0 h 80625"/>
              <a:gd name="connsiteX0" fmla="*/ 0 w 5457731"/>
              <a:gd name="connsiteY0" fmla="*/ 0 h 80625"/>
              <a:gd name="connsiteX1" fmla="*/ 5457731 w 5457731"/>
              <a:gd name="connsiteY1" fmla="*/ 0 h 80625"/>
              <a:gd name="connsiteX2" fmla="*/ 5457731 w 5457731"/>
              <a:gd name="connsiteY2" fmla="*/ 80625 h 80625"/>
              <a:gd name="connsiteX3" fmla="*/ 0 w 5457731"/>
              <a:gd name="connsiteY3" fmla="*/ 80625 h 80625"/>
              <a:gd name="connsiteX4" fmla="*/ 0 w 5457731"/>
              <a:gd name="connsiteY4" fmla="*/ 0 h 80625"/>
              <a:gd name="connsiteX0" fmla="*/ 7141 w 5464872"/>
              <a:gd name="connsiteY0" fmla="*/ 0 h 80625"/>
              <a:gd name="connsiteX1" fmla="*/ 5464872 w 5464872"/>
              <a:gd name="connsiteY1" fmla="*/ 0 h 80625"/>
              <a:gd name="connsiteX2" fmla="*/ 5464872 w 5464872"/>
              <a:gd name="connsiteY2" fmla="*/ 80625 h 80625"/>
              <a:gd name="connsiteX3" fmla="*/ 7141 w 5464872"/>
              <a:gd name="connsiteY3" fmla="*/ 80625 h 80625"/>
              <a:gd name="connsiteX4" fmla="*/ 7141 w 5464872"/>
              <a:gd name="connsiteY4" fmla="*/ 0 h 80625"/>
              <a:gd name="connsiteX0" fmla="*/ 1449 w 5459180"/>
              <a:gd name="connsiteY0" fmla="*/ 0 h 80625"/>
              <a:gd name="connsiteX1" fmla="*/ 5459180 w 5459180"/>
              <a:gd name="connsiteY1" fmla="*/ 0 h 80625"/>
              <a:gd name="connsiteX2" fmla="*/ 5459180 w 5459180"/>
              <a:gd name="connsiteY2" fmla="*/ 80625 h 80625"/>
              <a:gd name="connsiteX3" fmla="*/ 1449 w 5459180"/>
              <a:gd name="connsiteY3" fmla="*/ 80625 h 80625"/>
              <a:gd name="connsiteX4" fmla="*/ 1449 w 5459180"/>
              <a:gd name="connsiteY4" fmla="*/ 0 h 80625"/>
              <a:gd name="connsiteX0" fmla="*/ 68091 w 5525822"/>
              <a:gd name="connsiteY0" fmla="*/ 0 h 80625"/>
              <a:gd name="connsiteX1" fmla="*/ 5525822 w 5525822"/>
              <a:gd name="connsiteY1" fmla="*/ 0 h 80625"/>
              <a:gd name="connsiteX2" fmla="*/ 5525822 w 5525822"/>
              <a:gd name="connsiteY2" fmla="*/ 80625 h 80625"/>
              <a:gd name="connsiteX3" fmla="*/ 68091 w 5525822"/>
              <a:gd name="connsiteY3" fmla="*/ 80625 h 80625"/>
              <a:gd name="connsiteX4" fmla="*/ 68091 w 5525822"/>
              <a:gd name="connsiteY4" fmla="*/ 0 h 8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25822" h="80625">
                <a:moveTo>
                  <a:pt x="68091" y="0"/>
                </a:moveTo>
                <a:lnTo>
                  <a:pt x="5525822" y="0"/>
                </a:lnTo>
                <a:lnTo>
                  <a:pt x="5525822" y="80625"/>
                </a:lnTo>
                <a:lnTo>
                  <a:pt x="68091" y="80625"/>
                </a:lnTo>
                <a:cubicBezTo>
                  <a:pt x="641234" y="36557"/>
                  <a:pt x="-242084" y="38789"/>
                  <a:pt x="68091" y="0"/>
                </a:cubicBezTo>
                <a:close/>
              </a:path>
            </a:pathLst>
          </a:custGeom>
          <a:gradFill flip="none" rotWithShape="1">
            <a:gsLst>
              <a:gs pos="30000">
                <a:schemeClr val="accent3">
                  <a:lumMod val="67000"/>
                </a:schemeClr>
              </a:gs>
              <a:gs pos="10000">
                <a:schemeClr val="accent3">
                  <a:lumMod val="97000"/>
                  <a:lumOff val="3000"/>
                </a:schemeClr>
              </a:gs>
              <a:gs pos="74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49" name="Rectángulo 233"/>
          <p:cNvSpPr/>
          <p:nvPr/>
        </p:nvSpPr>
        <p:spPr>
          <a:xfrm rot="16200000" flipV="1">
            <a:off x="6449116" y="2442632"/>
            <a:ext cx="3256483" cy="71370"/>
          </a:xfrm>
          <a:custGeom>
            <a:avLst/>
            <a:gdLst>
              <a:gd name="connsiteX0" fmla="*/ 0 w 5457731"/>
              <a:gd name="connsiteY0" fmla="*/ 0 h 80625"/>
              <a:gd name="connsiteX1" fmla="*/ 5457731 w 5457731"/>
              <a:gd name="connsiteY1" fmla="*/ 0 h 80625"/>
              <a:gd name="connsiteX2" fmla="*/ 5457731 w 5457731"/>
              <a:gd name="connsiteY2" fmla="*/ 80625 h 80625"/>
              <a:gd name="connsiteX3" fmla="*/ 0 w 5457731"/>
              <a:gd name="connsiteY3" fmla="*/ 80625 h 80625"/>
              <a:gd name="connsiteX4" fmla="*/ 0 w 5457731"/>
              <a:gd name="connsiteY4" fmla="*/ 0 h 80625"/>
              <a:gd name="connsiteX0" fmla="*/ 0 w 5457731"/>
              <a:gd name="connsiteY0" fmla="*/ 0 h 80625"/>
              <a:gd name="connsiteX1" fmla="*/ 5457731 w 5457731"/>
              <a:gd name="connsiteY1" fmla="*/ 0 h 80625"/>
              <a:gd name="connsiteX2" fmla="*/ 5457731 w 5457731"/>
              <a:gd name="connsiteY2" fmla="*/ 80625 h 80625"/>
              <a:gd name="connsiteX3" fmla="*/ 0 w 5457731"/>
              <a:gd name="connsiteY3" fmla="*/ 80625 h 80625"/>
              <a:gd name="connsiteX4" fmla="*/ 0 w 5457731"/>
              <a:gd name="connsiteY4" fmla="*/ 0 h 80625"/>
              <a:gd name="connsiteX0" fmla="*/ 7141 w 5464872"/>
              <a:gd name="connsiteY0" fmla="*/ 0 h 80625"/>
              <a:gd name="connsiteX1" fmla="*/ 5464872 w 5464872"/>
              <a:gd name="connsiteY1" fmla="*/ 0 h 80625"/>
              <a:gd name="connsiteX2" fmla="*/ 5464872 w 5464872"/>
              <a:gd name="connsiteY2" fmla="*/ 80625 h 80625"/>
              <a:gd name="connsiteX3" fmla="*/ 7141 w 5464872"/>
              <a:gd name="connsiteY3" fmla="*/ 80625 h 80625"/>
              <a:gd name="connsiteX4" fmla="*/ 7141 w 5464872"/>
              <a:gd name="connsiteY4" fmla="*/ 0 h 80625"/>
              <a:gd name="connsiteX0" fmla="*/ 1449 w 5459180"/>
              <a:gd name="connsiteY0" fmla="*/ 0 h 80625"/>
              <a:gd name="connsiteX1" fmla="*/ 5459180 w 5459180"/>
              <a:gd name="connsiteY1" fmla="*/ 0 h 80625"/>
              <a:gd name="connsiteX2" fmla="*/ 5459180 w 5459180"/>
              <a:gd name="connsiteY2" fmla="*/ 80625 h 80625"/>
              <a:gd name="connsiteX3" fmla="*/ 1449 w 5459180"/>
              <a:gd name="connsiteY3" fmla="*/ 80625 h 80625"/>
              <a:gd name="connsiteX4" fmla="*/ 1449 w 5459180"/>
              <a:gd name="connsiteY4" fmla="*/ 0 h 80625"/>
              <a:gd name="connsiteX0" fmla="*/ 68091 w 5525822"/>
              <a:gd name="connsiteY0" fmla="*/ 0 h 80625"/>
              <a:gd name="connsiteX1" fmla="*/ 5525822 w 5525822"/>
              <a:gd name="connsiteY1" fmla="*/ 0 h 80625"/>
              <a:gd name="connsiteX2" fmla="*/ 5525822 w 5525822"/>
              <a:gd name="connsiteY2" fmla="*/ 80625 h 80625"/>
              <a:gd name="connsiteX3" fmla="*/ 68091 w 5525822"/>
              <a:gd name="connsiteY3" fmla="*/ 80625 h 80625"/>
              <a:gd name="connsiteX4" fmla="*/ 68091 w 5525822"/>
              <a:gd name="connsiteY4" fmla="*/ 0 h 80625"/>
              <a:gd name="connsiteX0" fmla="*/ 136063 w 5593794"/>
              <a:gd name="connsiteY0" fmla="*/ 0 h 80625"/>
              <a:gd name="connsiteX1" fmla="*/ 5593794 w 5593794"/>
              <a:gd name="connsiteY1" fmla="*/ 0 h 80625"/>
              <a:gd name="connsiteX2" fmla="*/ 5593794 w 5593794"/>
              <a:gd name="connsiteY2" fmla="*/ 80625 h 80625"/>
              <a:gd name="connsiteX3" fmla="*/ 136063 w 5593794"/>
              <a:gd name="connsiteY3" fmla="*/ 80625 h 80625"/>
              <a:gd name="connsiteX4" fmla="*/ 136063 w 5593794"/>
              <a:gd name="connsiteY4" fmla="*/ 0 h 80625"/>
              <a:gd name="connsiteX0" fmla="*/ 22167 w 5479898"/>
              <a:gd name="connsiteY0" fmla="*/ 0 h 80625"/>
              <a:gd name="connsiteX1" fmla="*/ 5479898 w 5479898"/>
              <a:gd name="connsiteY1" fmla="*/ 0 h 80625"/>
              <a:gd name="connsiteX2" fmla="*/ 5479898 w 5479898"/>
              <a:gd name="connsiteY2" fmla="*/ 80625 h 80625"/>
              <a:gd name="connsiteX3" fmla="*/ 22167 w 5479898"/>
              <a:gd name="connsiteY3" fmla="*/ 80625 h 80625"/>
              <a:gd name="connsiteX4" fmla="*/ 22167 w 5479898"/>
              <a:gd name="connsiteY4" fmla="*/ 0 h 8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79898" h="80625">
                <a:moveTo>
                  <a:pt x="22167" y="0"/>
                </a:moveTo>
                <a:lnTo>
                  <a:pt x="5479898" y="0"/>
                </a:lnTo>
                <a:lnTo>
                  <a:pt x="5479898" y="80625"/>
                </a:lnTo>
                <a:lnTo>
                  <a:pt x="22167" y="80625"/>
                </a:lnTo>
                <a:cubicBezTo>
                  <a:pt x="30312" y="31177"/>
                  <a:pt x="-31556" y="65688"/>
                  <a:pt x="22167" y="0"/>
                </a:cubicBezTo>
                <a:close/>
              </a:path>
            </a:pathLst>
          </a:custGeom>
          <a:gradFill flip="none" rotWithShape="1">
            <a:gsLst>
              <a:gs pos="49000">
                <a:schemeClr val="accent3">
                  <a:lumMod val="67000"/>
                </a:schemeClr>
              </a:gs>
              <a:gs pos="0">
                <a:schemeClr val="accent3">
                  <a:lumMod val="97000"/>
                  <a:lumOff val="3000"/>
                </a:schemeClr>
              </a:gs>
              <a:gs pos="98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445" name="Picture 28" descr="Resultado de imagen para codo para tuberia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9894" b="89753" l="3765" r="9694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54783">
            <a:off x="7910325" y="749169"/>
            <a:ext cx="272617" cy="191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2" name="Rectángulo 2451"/>
          <p:cNvSpPr/>
          <p:nvPr/>
        </p:nvSpPr>
        <p:spPr>
          <a:xfrm rot="5400000">
            <a:off x="7033187" y="1389986"/>
            <a:ext cx="1099857" cy="92024"/>
          </a:xfrm>
          <a:prstGeom prst="rect">
            <a:avLst/>
          </a:prstGeom>
          <a:gradFill flip="none" rotWithShape="1">
            <a:gsLst>
              <a:gs pos="15000">
                <a:schemeClr val="accent3">
                  <a:lumMod val="67000"/>
                </a:schemeClr>
              </a:gs>
              <a:gs pos="10000">
                <a:schemeClr val="accent3">
                  <a:lumMod val="97000"/>
                  <a:lumOff val="3000"/>
                </a:schemeClr>
              </a:gs>
              <a:gs pos="74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453" name="Picture 30" descr="Resultado de imagen para tapon para tuberia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77" b="98538" l="388" r="945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" t="-4975" r="50837" b="-1"/>
          <a:stretch/>
        </p:blipFill>
        <p:spPr bwMode="auto">
          <a:xfrm rot="5400000">
            <a:off x="7549947" y="943601"/>
            <a:ext cx="71602" cy="16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4" name="Picture 20" descr="https://www.construmart.cl/tiendaonline/images/product/1300x1300-78716-F1.jpg"/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90099" l="0" r="9693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453043" y="1041378"/>
            <a:ext cx="267609" cy="251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6" name="Rectángulo 2455"/>
          <p:cNvSpPr/>
          <p:nvPr/>
        </p:nvSpPr>
        <p:spPr>
          <a:xfrm rot="5400000">
            <a:off x="8068416" y="1542154"/>
            <a:ext cx="942456" cy="92024"/>
          </a:xfrm>
          <a:prstGeom prst="rect">
            <a:avLst/>
          </a:prstGeom>
          <a:gradFill flip="none" rotWithShape="1">
            <a:gsLst>
              <a:gs pos="15000">
                <a:schemeClr val="accent3">
                  <a:lumMod val="67000"/>
                </a:schemeClr>
              </a:gs>
              <a:gs pos="10000">
                <a:schemeClr val="accent3">
                  <a:lumMod val="97000"/>
                  <a:lumOff val="3000"/>
                </a:schemeClr>
              </a:gs>
              <a:gs pos="74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451" name="Imagen 2450"/>
          <p:cNvPicPr>
            <a:picLocks noChangeAspect="1"/>
          </p:cNvPicPr>
          <p:nvPr/>
        </p:nvPicPr>
        <p:blipFill rotWithShape="1">
          <a:blip r:embed="rId23" cstate="email">
            <a:extLst>
              <a:ext uri="{BEBA8EAE-BF5A-486C-A8C5-ECC9F3942E4B}">
                <a14:imgProps xmlns:a14="http://schemas.microsoft.com/office/drawing/2010/main">
                  <a14:imgLayer r:embed="rId24">
                    <a14:imgEffect>
                      <a14:backgroundRemoval t="0" b="89974" l="9855" r="99855">
                        <a14:foregroundMark x1="68551" y1="13021" x2="68551" y2="13021"/>
                        <a14:foregroundMark x1="69275" y1="8073" x2="69275" y2="8073"/>
                        <a14:foregroundMark x1="68116" y1="17578" x2="68116" y2="17578"/>
                        <a14:foregroundMark x1="33333" y1="19271" x2="33333" y2="19271"/>
                        <a14:foregroundMark x1="35217" y1="13021" x2="35217" y2="13021"/>
                        <a14:foregroundMark x1="34058" y1="8333" x2="34058" y2="8333"/>
                        <a14:foregroundMark x1="34058" y1="78776" x2="34058" y2="78776"/>
                        <a14:foregroundMark x1="34783" y1="74479" x2="34783" y2="74479"/>
                        <a14:foregroundMark x1="34058" y1="84766" x2="34058" y2="84766"/>
                        <a14:foregroundMark x1="67391" y1="85026" x2="67391" y2="85026"/>
                        <a14:foregroundMark x1="68841" y1="81380" x2="68841" y2="81380"/>
                        <a14:foregroundMark x1="68841" y1="74870" x2="68841" y2="74870"/>
                        <a14:foregroundMark x1="50290" y1="43620" x2="50290" y2="4362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66" r="6024"/>
          <a:stretch/>
        </p:blipFill>
        <p:spPr>
          <a:xfrm rot="16200000">
            <a:off x="7436454" y="1340730"/>
            <a:ext cx="323851" cy="358424"/>
          </a:xfrm>
          <a:prstGeom prst="rect">
            <a:avLst/>
          </a:prstGeom>
        </p:spPr>
      </p:pic>
      <p:pic>
        <p:nvPicPr>
          <p:cNvPr id="2446" name="Picture 28" descr="Resultado de imagen para codo para tuberia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9894" b="89753" l="3765" r="9694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735335">
            <a:off x="7485611" y="752956"/>
            <a:ext cx="264293" cy="186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5" name="Imagen 2454"/>
          <p:cNvPicPr>
            <a:picLocks noChangeAspect="1"/>
          </p:cNvPicPr>
          <p:nvPr/>
        </p:nvPicPr>
        <p:blipFill rotWithShape="1">
          <a:blip r:embed="rId23" cstate="email">
            <a:extLst>
              <a:ext uri="{BEBA8EAE-BF5A-486C-A8C5-ECC9F3942E4B}">
                <a14:imgProps xmlns:a14="http://schemas.microsoft.com/office/drawing/2010/main">
                  <a14:imgLayer r:embed="rId24">
                    <a14:imgEffect>
                      <a14:backgroundRemoval t="0" b="89974" l="9855" r="99855">
                        <a14:foregroundMark x1="68551" y1="13021" x2="68551" y2="13021"/>
                        <a14:foregroundMark x1="69275" y1="8073" x2="69275" y2="8073"/>
                        <a14:foregroundMark x1="68116" y1="17578" x2="68116" y2="17578"/>
                        <a14:foregroundMark x1="33333" y1="19271" x2="33333" y2="19271"/>
                        <a14:foregroundMark x1="35217" y1="13021" x2="35217" y2="13021"/>
                        <a14:foregroundMark x1="34058" y1="8333" x2="34058" y2="8333"/>
                        <a14:foregroundMark x1="34058" y1="78776" x2="34058" y2="78776"/>
                        <a14:foregroundMark x1="34783" y1="74479" x2="34783" y2="74479"/>
                        <a14:foregroundMark x1="34058" y1="84766" x2="34058" y2="84766"/>
                        <a14:foregroundMark x1="67391" y1="85026" x2="67391" y2="85026"/>
                        <a14:foregroundMark x1="68841" y1="81380" x2="68841" y2="81380"/>
                        <a14:foregroundMark x1="68841" y1="74870" x2="68841" y2="74870"/>
                        <a14:foregroundMark x1="50290" y1="43620" x2="50290" y2="4362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66" r="6024"/>
          <a:stretch/>
        </p:blipFill>
        <p:spPr>
          <a:xfrm rot="16200000">
            <a:off x="8393946" y="1330022"/>
            <a:ext cx="323851" cy="358424"/>
          </a:xfrm>
          <a:prstGeom prst="rect">
            <a:avLst/>
          </a:prstGeom>
        </p:spPr>
      </p:pic>
      <p:sp>
        <p:nvSpPr>
          <p:cNvPr id="2460" name="Rectángulo 2459"/>
          <p:cNvSpPr/>
          <p:nvPr/>
        </p:nvSpPr>
        <p:spPr>
          <a:xfrm rot="5400000">
            <a:off x="8273074" y="767277"/>
            <a:ext cx="535815" cy="92024"/>
          </a:xfrm>
          <a:prstGeom prst="rect">
            <a:avLst/>
          </a:prstGeom>
          <a:gradFill flip="none" rotWithShape="1">
            <a:gsLst>
              <a:gs pos="47000">
                <a:schemeClr val="accent6">
                  <a:lumMod val="5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457" name="Picture 30" descr="Resultado de imagen para tapon para tuberia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77" b="98538" l="388" r="945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" t="-4975" r="50837" b="-1"/>
          <a:stretch/>
        </p:blipFill>
        <p:spPr bwMode="auto">
          <a:xfrm rot="5400000">
            <a:off x="8506475" y="932893"/>
            <a:ext cx="71602" cy="16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" name="Picture 20" descr="https://www.construmart.cl/tiendaonline/images/product/1300x1300-78716-F1.jpg"/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90099" l="0" r="9693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409571" y="1030670"/>
            <a:ext cx="267609" cy="251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61" name="Rectángulo 233"/>
          <p:cNvSpPr/>
          <p:nvPr/>
        </p:nvSpPr>
        <p:spPr>
          <a:xfrm flipV="1">
            <a:off x="4650581" y="467895"/>
            <a:ext cx="3807183" cy="87724"/>
          </a:xfrm>
          <a:custGeom>
            <a:avLst/>
            <a:gdLst>
              <a:gd name="connsiteX0" fmla="*/ 0 w 5457731"/>
              <a:gd name="connsiteY0" fmla="*/ 0 h 80625"/>
              <a:gd name="connsiteX1" fmla="*/ 5457731 w 5457731"/>
              <a:gd name="connsiteY1" fmla="*/ 0 h 80625"/>
              <a:gd name="connsiteX2" fmla="*/ 5457731 w 5457731"/>
              <a:gd name="connsiteY2" fmla="*/ 80625 h 80625"/>
              <a:gd name="connsiteX3" fmla="*/ 0 w 5457731"/>
              <a:gd name="connsiteY3" fmla="*/ 80625 h 80625"/>
              <a:gd name="connsiteX4" fmla="*/ 0 w 5457731"/>
              <a:gd name="connsiteY4" fmla="*/ 0 h 80625"/>
              <a:gd name="connsiteX0" fmla="*/ 0 w 5457731"/>
              <a:gd name="connsiteY0" fmla="*/ 0 h 80625"/>
              <a:gd name="connsiteX1" fmla="*/ 5457731 w 5457731"/>
              <a:gd name="connsiteY1" fmla="*/ 0 h 80625"/>
              <a:gd name="connsiteX2" fmla="*/ 5457731 w 5457731"/>
              <a:gd name="connsiteY2" fmla="*/ 80625 h 80625"/>
              <a:gd name="connsiteX3" fmla="*/ 0 w 5457731"/>
              <a:gd name="connsiteY3" fmla="*/ 80625 h 80625"/>
              <a:gd name="connsiteX4" fmla="*/ 0 w 5457731"/>
              <a:gd name="connsiteY4" fmla="*/ 0 h 80625"/>
              <a:gd name="connsiteX0" fmla="*/ 7141 w 5464872"/>
              <a:gd name="connsiteY0" fmla="*/ 0 h 80625"/>
              <a:gd name="connsiteX1" fmla="*/ 5464872 w 5464872"/>
              <a:gd name="connsiteY1" fmla="*/ 0 h 80625"/>
              <a:gd name="connsiteX2" fmla="*/ 5464872 w 5464872"/>
              <a:gd name="connsiteY2" fmla="*/ 80625 h 80625"/>
              <a:gd name="connsiteX3" fmla="*/ 7141 w 5464872"/>
              <a:gd name="connsiteY3" fmla="*/ 80625 h 80625"/>
              <a:gd name="connsiteX4" fmla="*/ 7141 w 5464872"/>
              <a:gd name="connsiteY4" fmla="*/ 0 h 80625"/>
              <a:gd name="connsiteX0" fmla="*/ 1449 w 5459180"/>
              <a:gd name="connsiteY0" fmla="*/ 0 h 80625"/>
              <a:gd name="connsiteX1" fmla="*/ 5459180 w 5459180"/>
              <a:gd name="connsiteY1" fmla="*/ 0 h 80625"/>
              <a:gd name="connsiteX2" fmla="*/ 5459180 w 5459180"/>
              <a:gd name="connsiteY2" fmla="*/ 80625 h 80625"/>
              <a:gd name="connsiteX3" fmla="*/ 1449 w 5459180"/>
              <a:gd name="connsiteY3" fmla="*/ 80625 h 80625"/>
              <a:gd name="connsiteX4" fmla="*/ 1449 w 5459180"/>
              <a:gd name="connsiteY4" fmla="*/ 0 h 80625"/>
              <a:gd name="connsiteX0" fmla="*/ 68091 w 5525822"/>
              <a:gd name="connsiteY0" fmla="*/ 0 h 80625"/>
              <a:gd name="connsiteX1" fmla="*/ 5525822 w 5525822"/>
              <a:gd name="connsiteY1" fmla="*/ 0 h 80625"/>
              <a:gd name="connsiteX2" fmla="*/ 5525822 w 5525822"/>
              <a:gd name="connsiteY2" fmla="*/ 80625 h 80625"/>
              <a:gd name="connsiteX3" fmla="*/ 68091 w 5525822"/>
              <a:gd name="connsiteY3" fmla="*/ 80625 h 80625"/>
              <a:gd name="connsiteX4" fmla="*/ 68091 w 5525822"/>
              <a:gd name="connsiteY4" fmla="*/ 0 h 8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25822" h="80625">
                <a:moveTo>
                  <a:pt x="68091" y="0"/>
                </a:moveTo>
                <a:lnTo>
                  <a:pt x="5525822" y="0"/>
                </a:lnTo>
                <a:lnTo>
                  <a:pt x="5525822" y="80625"/>
                </a:lnTo>
                <a:lnTo>
                  <a:pt x="68091" y="80625"/>
                </a:lnTo>
                <a:cubicBezTo>
                  <a:pt x="641234" y="36557"/>
                  <a:pt x="-242084" y="38789"/>
                  <a:pt x="68091" y="0"/>
                </a:cubicBezTo>
                <a:close/>
              </a:path>
            </a:pathLst>
          </a:custGeom>
          <a:gradFill flip="none" rotWithShape="1">
            <a:gsLst>
              <a:gs pos="41000">
                <a:schemeClr val="accent6">
                  <a:lumMod val="5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65" name="Rectángulo 2464"/>
          <p:cNvSpPr/>
          <p:nvPr/>
        </p:nvSpPr>
        <p:spPr>
          <a:xfrm rot="5400000">
            <a:off x="8117976" y="3611590"/>
            <a:ext cx="842958" cy="92024"/>
          </a:xfrm>
          <a:prstGeom prst="rect">
            <a:avLst/>
          </a:prstGeom>
          <a:gradFill flip="none" rotWithShape="1">
            <a:gsLst>
              <a:gs pos="15000">
                <a:schemeClr val="accent3">
                  <a:lumMod val="67000"/>
                </a:schemeClr>
              </a:gs>
              <a:gs pos="10000">
                <a:schemeClr val="accent3">
                  <a:lumMod val="97000"/>
                  <a:lumOff val="3000"/>
                </a:schemeClr>
              </a:gs>
              <a:gs pos="74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463" name="Picture 30" descr="Resultado de imagen para tapon para tuberia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77" b="98538" l="388" r="945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" t="-4975" r="50837" b="-1"/>
          <a:stretch/>
        </p:blipFill>
        <p:spPr bwMode="auto">
          <a:xfrm rot="5400000">
            <a:off x="8502615" y="3355642"/>
            <a:ext cx="71602" cy="16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64" name="Picture 20" descr="https://www.construmart.cl/tiendaonline/images/product/1300x1300-78716-F1.jpg"/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90099" l="0" r="9693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405711" y="3453419"/>
            <a:ext cx="267609" cy="251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9" name="Picture 28" descr="Resultado de imagen para codo para tuberia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9894" b="89753" l="3765" r="9694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54783">
            <a:off x="8375553" y="452530"/>
            <a:ext cx="272617" cy="191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66" name="Rectángulo 233"/>
          <p:cNvSpPr/>
          <p:nvPr/>
        </p:nvSpPr>
        <p:spPr>
          <a:xfrm>
            <a:off x="8115303" y="4081176"/>
            <a:ext cx="378140" cy="80625"/>
          </a:xfrm>
          <a:custGeom>
            <a:avLst/>
            <a:gdLst>
              <a:gd name="connsiteX0" fmla="*/ 0 w 5457731"/>
              <a:gd name="connsiteY0" fmla="*/ 0 h 80625"/>
              <a:gd name="connsiteX1" fmla="*/ 5457731 w 5457731"/>
              <a:gd name="connsiteY1" fmla="*/ 0 h 80625"/>
              <a:gd name="connsiteX2" fmla="*/ 5457731 w 5457731"/>
              <a:gd name="connsiteY2" fmla="*/ 80625 h 80625"/>
              <a:gd name="connsiteX3" fmla="*/ 0 w 5457731"/>
              <a:gd name="connsiteY3" fmla="*/ 80625 h 80625"/>
              <a:gd name="connsiteX4" fmla="*/ 0 w 5457731"/>
              <a:gd name="connsiteY4" fmla="*/ 0 h 80625"/>
              <a:gd name="connsiteX0" fmla="*/ 0 w 5457731"/>
              <a:gd name="connsiteY0" fmla="*/ 0 h 80625"/>
              <a:gd name="connsiteX1" fmla="*/ 5457731 w 5457731"/>
              <a:gd name="connsiteY1" fmla="*/ 0 h 80625"/>
              <a:gd name="connsiteX2" fmla="*/ 5457731 w 5457731"/>
              <a:gd name="connsiteY2" fmla="*/ 80625 h 80625"/>
              <a:gd name="connsiteX3" fmla="*/ 0 w 5457731"/>
              <a:gd name="connsiteY3" fmla="*/ 80625 h 80625"/>
              <a:gd name="connsiteX4" fmla="*/ 0 w 5457731"/>
              <a:gd name="connsiteY4" fmla="*/ 0 h 80625"/>
              <a:gd name="connsiteX0" fmla="*/ 7141 w 5464872"/>
              <a:gd name="connsiteY0" fmla="*/ 0 h 80625"/>
              <a:gd name="connsiteX1" fmla="*/ 5464872 w 5464872"/>
              <a:gd name="connsiteY1" fmla="*/ 0 h 80625"/>
              <a:gd name="connsiteX2" fmla="*/ 5464872 w 5464872"/>
              <a:gd name="connsiteY2" fmla="*/ 80625 h 80625"/>
              <a:gd name="connsiteX3" fmla="*/ 7141 w 5464872"/>
              <a:gd name="connsiteY3" fmla="*/ 80625 h 80625"/>
              <a:gd name="connsiteX4" fmla="*/ 7141 w 5464872"/>
              <a:gd name="connsiteY4" fmla="*/ 0 h 80625"/>
              <a:gd name="connsiteX0" fmla="*/ 1449 w 5459180"/>
              <a:gd name="connsiteY0" fmla="*/ 0 h 80625"/>
              <a:gd name="connsiteX1" fmla="*/ 5459180 w 5459180"/>
              <a:gd name="connsiteY1" fmla="*/ 0 h 80625"/>
              <a:gd name="connsiteX2" fmla="*/ 5459180 w 5459180"/>
              <a:gd name="connsiteY2" fmla="*/ 80625 h 80625"/>
              <a:gd name="connsiteX3" fmla="*/ 1449 w 5459180"/>
              <a:gd name="connsiteY3" fmla="*/ 80625 h 80625"/>
              <a:gd name="connsiteX4" fmla="*/ 1449 w 5459180"/>
              <a:gd name="connsiteY4" fmla="*/ 0 h 80625"/>
              <a:gd name="connsiteX0" fmla="*/ 68091 w 5525822"/>
              <a:gd name="connsiteY0" fmla="*/ 0 h 80625"/>
              <a:gd name="connsiteX1" fmla="*/ 5525822 w 5525822"/>
              <a:gd name="connsiteY1" fmla="*/ 0 h 80625"/>
              <a:gd name="connsiteX2" fmla="*/ 5525822 w 5525822"/>
              <a:gd name="connsiteY2" fmla="*/ 80625 h 80625"/>
              <a:gd name="connsiteX3" fmla="*/ 68091 w 5525822"/>
              <a:gd name="connsiteY3" fmla="*/ 80625 h 80625"/>
              <a:gd name="connsiteX4" fmla="*/ 68091 w 5525822"/>
              <a:gd name="connsiteY4" fmla="*/ 0 h 8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25822" h="80625">
                <a:moveTo>
                  <a:pt x="68091" y="0"/>
                </a:moveTo>
                <a:lnTo>
                  <a:pt x="5525822" y="0"/>
                </a:lnTo>
                <a:lnTo>
                  <a:pt x="5525822" y="80625"/>
                </a:lnTo>
                <a:lnTo>
                  <a:pt x="68091" y="80625"/>
                </a:lnTo>
                <a:cubicBezTo>
                  <a:pt x="641234" y="36557"/>
                  <a:pt x="-242084" y="38789"/>
                  <a:pt x="68091" y="0"/>
                </a:cubicBezTo>
                <a:close/>
              </a:path>
            </a:pathLst>
          </a:custGeom>
          <a:gradFill flip="none" rotWithShape="1">
            <a:gsLst>
              <a:gs pos="30000">
                <a:schemeClr val="accent3">
                  <a:lumMod val="67000"/>
                </a:schemeClr>
              </a:gs>
              <a:gs pos="10000">
                <a:schemeClr val="accent3">
                  <a:lumMod val="97000"/>
                  <a:lumOff val="3000"/>
                </a:schemeClr>
              </a:gs>
              <a:gs pos="74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467" name="Picture 28" descr="Resultado de imagen para codo para tuberia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9894" b="89753" l="3765" r="9694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245217" flipV="1">
            <a:off x="8381046" y="3991846"/>
            <a:ext cx="272617" cy="191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68" name="Picture 28" descr="Resultado de imagen para codo para tuberia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9894" b="89753" l="3765" r="9694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864665" flipV="1">
            <a:off x="7972999" y="3995633"/>
            <a:ext cx="264293" cy="186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71" name="Conector recto 2470"/>
          <p:cNvCxnSpPr/>
          <p:nvPr/>
        </p:nvCxnSpPr>
        <p:spPr>
          <a:xfrm>
            <a:off x="8585467" y="3245647"/>
            <a:ext cx="18467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3" name="Conector recto 2472"/>
          <p:cNvCxnSpPr/>
          <p:nvPr/>
        </p:nvCxnSpPr>
        <p:spPr>
          <a:xfrm>
            <a:off x="8287232" y="3252794"/>
            <a:ext cx="18467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4" name="Conector recto 2473"/>
          <p:cNvCxnSpPr/>
          <p:nvPr/>
        </p:nvCxnSpPr>
        <p:spPr>
          <a:xfrm>
            <a:off x="8284320" y="3093250"/>
            <a:ext cx="18467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5" name="Conector recto 2474"/>
          <p:cNvCxnSpPr/>
          <p:nvPr/>
        </p:nvCxnSpPr>
        <p:spPr>
          <a:xfrm>
            <a:off x="8585467" y="3088494"/>
            <a:ext cx="18467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6" name="Conector recto 2475"/>
          <p:cNvCxnSpPr/>
          <p:nvPr/>
        </p:nvCxnSpPr>
        <p:spPr>
          <a:xfrm>
            <a:off x="7720652" y="3569507"/>
            <a:ext cx="18467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7" name="Conector recto 2476"/>
          <p:cNvCxnSpPr/>
          <p:nvPr/>
        </p:nvCxnSpPr>
        <p:spPr>
          <a:xfrm>
            <a:off x="7720652" y="3426632"/>
            <a:ext cx="18467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8" name="Conector recto 2477"/>
          <p:cNvCxnSpPr/>
          <p:nvPr/>
        </p:nvCxnSpPr>
        <p:spPr>
          <a:xfrm>
            <a:off x="7481723" y="3569507"/>
            <a:ext cx="18467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9" name="Conector recto 2478"/>
          <p:cNvCxnSpPr/>
          <p:nvPr/>
        </p:nvCxnSpPr>
        <p:spPr>
          <a:xfrm>
            <a:off x="7234490" y="3569507"/>
            <a:ext cx="18467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0" name="Conector recto 2479"/>
          <p:cNvCxnSpPr/>
          <p:nvPr/>
        </p:nvCxnSpPr>
        <p:spPr>
          <a:xfrm>
            <a:off x="7234490" y="3426632"/>
            <a:ext cx="18467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1" name="Conector recto 2480"/>
          <p:cNvCxnSpPr/>
          <p:nvPr/>
        </p:nvCxnSpPr>
        <p:spPr>
          <a:xfrm>
            <a:off x="7481723" y="3426632"/>
            <a:ext cx="18467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2" name="Conector recto 2481"/>
          <p:cNvCxnSpPr/>
          <p:nvPr/>
        </p:nvCxnSpPr>
        <p:spPr>
          <a:xfrm>
            <a:off x="8593351" y="2216547"/>
            <a:ext cx="18467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3" name="Conector recto 2482"/>
          <p:cNvCxnSpPr/>
          <p:nvPr/>
        </p:nvCxnSpPr>
        <p:spPr>
          <a:xfrm>
            <a:off x="8295116" y="2223694"/>
            <a:ext cx="18467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4" name="Conector recto 2483"/>
          <p:cNvCxnSpPr/>
          <p:nvPr/>
        </p:nvCxnSpPr>
        <p:spPr>
          <a:xfrm>
            <a:off x="8292204" y="2057007"/>
            <a:ext cx="18467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5" name="Conector recto 2484"/>
          <p:cNvCxnSpPr/>
          <p:nvPr/>
        </p:nvCxnSpPr>
        <p:spPr>
          <a:xfrm>
            <a:off x="8593351" y="2052251"/>
            <a:ext cx="18467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6" name="Conector recto 2485"/>
          <p:cNvCxnSpPr/>
          <p:nvPr/>
        </p:nvCxnSpPr>
        <p:spPr>
          <a:xfrm>
            <a:off x="7720651" y="2201864"/>
            <a:ext cx="18467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7" name="Conector recto 2486"/>
          <p:cNvCxnSpPr/>
          <p:nvPr/>
        </p:nvCxnSpPr>
        <p:spPr>
          <a:xfrm>
            <a:off x="7484635" y="2202262"/>
            <a:ext cx="18467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8" name="Conector recto 2487"/>
          <p:cNvCxnSpPr/>
          <p:nvPr/>
        </p:nvCxnSpPr>
        <p:spPr>
          <a:xfrm>
            <a:off x="7481723" y="2039950"/>
            <a:ext cx="18467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9" name="Conector recto 2488"/>
          <p:cNvCxnSpPr/>
          <p:nvPr/>
        </p:nvCxnSpPr>
        <p:spPr>
          <a:xfrm>
            <a:off x="7720650" y="2039950"/>
            <a:ext cx="18467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0" name="Conector recto 2489"/>
          <p:cNvCxnSpPr/>
          <p:nvPr/>
        </p:nvCxnSpPr>
        <p:spPr>
          <a:xfrm>
            <a:off x="7253375" y="2202262"/>
            <a:ext cx="18467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1" name="Conector recto 2490"/>
          <p:cNvCxnSpPr/>
          <p:nvPr/>
        </p:nvCxnSpPr>
        <p:spPr>
          <a:xfrm>
            <a:off x="7248082" y="2039950"/>
            <a:ext cx="18467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2" name="Conector recto 2491"/>
          <p:cNvCxnSpPr/>
          <p:nvPr/>
        </p:nvCxnSpPr>
        <p:spPr>
          <a:xfrm>
            <a:off x="6704972" y="1344362"/>
            <a:ext cx="18467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3" name="Conector recto 2492"/>
          <p:cNvCxnSpPr/>
          <p:nvPr/>
        </p:nvCxnSpPr>
        <p:spPr>
          <a:xfrm>
            <a:off x="6471337" y="1344760"/>
            <a:ext cx="18467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4" name="Conector recto 2493"/>
          <p:cNvCxnSpPr/>
          <p:nvPr/>
        </p:nvCxnSpPr>
        <p:spPr>
          <a:xfrm>
            <a:off x="6467375" y="2873400"/>
            <a:ext cx="18467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5" name="Conector recto 2494"/>
          <p:cNvCxnSpPr/>
          <p:nvPr/>
        </p:nvCxnSpPr>
        <p:spPr>
          <a:xfrm>
            <a:off x="6704972" y="2873400"/>
            <a:ext cx="18467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6" name="Conector recto 2495"/>
          <p:cNvCxnSpPr/>
          <p:nvPr/>
        </p:nvCxnSpPr>
        <p:spPr>
          <a:xfrm>
            <a:off x="6228172" y="1344760"/>
            <a:ext cx="18467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7" name="Conector recto 2496"/>
          <p:cNvCxnSpPr/>
          <p:nvPr/>
        </p:nvCxnSpPr>
        <p:spPr>
          <a:xfrm>
            <a:off x="6218383" y="2873400"/>
            <a:ext cx="18467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8" name="Rectángulo 2497"/>
          <p:cNvSpPr/>
          <p:nvPr/>
        </p:nvSpPr>
        <p:spPr>
          <a:xfrm rot="5400000">
            <a:off x="7156381" y="3984223"/>
            <a:ext cx="842958" cy="92024"/>
          </a:xfrm>
          <a:prstGeom prst="rect">
            <a:avLst/>
          </a:prstGeom>
          <a:gradFill flip="none" rotWithShape="1">
            <a:gsLst>
              <a:gs pos="15000">
                <a:schemeClr val="accent3">
                  <a:lumMod val="67000"/>
                </a:schemeClr>
              </a:gs>
              <a:gs pos="10000">
                <a:schemeClr val="accent3">
                  <a:lumMod val="97000"/>
                  <a:lumOff val="3000"/>
                </a:schemeClr>
              </a:gs>
              <a:gs pos="74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499" name="Picture 30" descr="Resultado de imagen para tapon para tuberia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77" b="98538" l="388" r="945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" t="-4975" r="50837" b="-1"/>
          <a:stretch/>
        </p:blipFill>
        <p:spPr bwMode="auto">
          <a:xfrm rot="5400000">
            <a:off x="7541020" y="3728275"/>
            <a:ext cx="71602" cy="16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00" name="Picture 20" descr="https://www.construmart.cl/tiendaonline/images/product/1300x1300-78716-F1.jpg"/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90099" l="0" r="9693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444116" y="3826052"/>
            <a:ext cx="267609" cy="251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01" name="Rectángulo 233"/>
          <p:cNvSpPr/>
          <p:nvPr/>
        </p:nvSpPr>
        <p:spPr>
          <a:xfrm>
            <a:off x="7153708" y="4453809"/>
            <a:ext cx="378140" cy="80625"/>
          </a:xfrm>
          <a:custGeom>
            <a:avLst/>
            <a:gdLst>
              <a:gd name="connsiteX0" fmla="*/ 0 w 5457731"/>
              <a:gd name="connsiteY0" fmla="*/ 0 h 80625"/>
              <a:gd name="connsiteX1" fmla="*/ 5457731 w 5457731"/>
              <a:gd name="connsiteY1" fmla="*/ 0 h 80625"/>
              <a:gd name="connsiteX2" fmla="*/ 5457731 w 5457731"/>
              <a:gd name="connsiteY2" fmla="*/ 80625 h 80625"/>
              <a:gd name="connsiteX3" fmla="*/ 0 w 5457731"/>
              <a:gd name="connsiteY3" fmla="*/ 80625 h 80625"/>
              <a:gd name="connsiteX4" fmla="*/ 0 w 5457731"/>
              <a:gd name="connsiteY4" fmla="*/ 0 h 80625"/>
              <a:gd name="connsiteX0" fmla="*/ 0 w 5457731"/>
              <a:gd name="connsiteY0" fmla="*/ 0 h 80625"/>
              <a:gd name="connsiteX1" fmla="*/ 5457731 w 5457731"/>
              <a:gd name="connsiteY1" fmla="*/ 0 h 80625"/>
              <a:gd name="connsiteX2" fmla="*/ 5457731 w 5457731"/>
              <a:gd name="connsiteY2" fmla="*/ 80625 h 80625"/>
              <a:gd name="connsiteX3" fmla="*/ 0 w 5457731"/>
              <a:gd name="connsiteY3" fmla="*/ 80625 h 80625"/>
              <a:gd name="connsiteX4" fmla="*/ 0 w 5457731"/>
              <a:gd name="connsiteY4" fmla="*/ 0 h 80625"/>
              <a:gd name="connsiteX0" fmla="*/ 7141 w 5464872"/>
              <a:gd name="connsiteY0" fmla="*/ 0 h 80625"/>
              <a:gd name="connsiteX1" fmla="*/ 5464872 w 5464872"/>
              <a:gd name="connsiteY1" fmla="*/ 0 h 80625"/>
              <a:gd name="connsiteX2" fmla="*/ 5464872 w 5464872"/>
              <a:gd name="connsiteY2" fmla="*/ 80625 h 80625"/>
              <a:gd name="connsiteX3" fmla="*/ 7141 w 5464872"/>
              <a:gd name="connsiteY3" fmla="*/ 80625 h 80625"/>
              <a:gd name="connsiteX4" fmla="*/ 7141 w 5464872"/>
              <a:gd name="connsiteY4" fmla="*/ 0 h 80625"/>
              <a:gd name="connsiteX0" fmla="*/ 1449 w 5459180"/>
              <a:gd name="connsiteY0" fmla="*/ 0 h 80625"/>
              <a:gd name="connsiteX1" fmla="*/ 5459180 w 5459180"/>
              <a:gd name="connsiteY1" fmla="*/ 0 h 80625"/>
              <a:gd name="connsiteX2" fmla="*/ 5459180 w 5459180"/>
              <a:gd name="connsiteY2" fmla="*/ 80625 h 80625"/>
              <a:gd name="connsiteX3" fmla="*/ 1449 w 5459180"/>
              <a:gd name="connsiteY3" fmla="*/ 80625 h 80625"/>
              <a:gd name="connsiteX4" fmla="*/ 1449 w 5459180"/>
              <a:gd name="connsiteY4" fmla="*/ 0 h 80625"/>
              <a:gd name="connsiteX0" fmla="*/ 68091 w 5525822"/>
              <a:gd name="connsiteY0" fmla="*/ 0 h 80625"/>
              <a:gd name="connsiteX1" fmla="*/ 5525822 w 5525822"/>
              <a:gd name="connsiteY1" fmla="*/ 0 h 80625"/>
              <a:gd name="connsiteX2" fmla="*/ 5525822 w 5525822"/>
              <a:gd name="connsiteY2" fmla="*/ 80625 h 80625"/>
              <a:gd name="connsiteX3" fmla="*/ 68091 w 5525822"/>
              <a:gd name="connsiteY3" fmla="*/ 80625 h 80625"/>
              <a:gd name="connsiteX4" fmla="*/ 68091 w 5525822"/>
              <a:gd name="connsiteY4" fmla="*/ 0 h 8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25822" h="80625">
                <a:moveTo>
                  <a:pt x="68091" y="0"/>
                </a:moveTo>
                <a:lnTo>
                  <a:pt x="5525822" y="0"/>
                </a:lnTo>
                <a:lnTo>
                  <a:pt x="5525822" y="80625"/>
                </a:lnTo>
                <a:lnTo>
                  <a:pt x="68091" y="80625"/>
                </a:lnTo>
                <a:cubicBezTo>
                  <a:pt x="641234" y="36557"/>
                  <a:pt x="-242084" y="38789"/>
                  <a:pt x="68091" y="0"/>
                </a:cubicBezTo>
                <a:close/>
              </a:path>
            </a:pathLst>
          </a:custGeom>
          <a:gradFill flip="none" rotWithShape="1">
            <a:gsLst>
              <a:gs pos="30000">
                <a:schemeClr val="accent3">
                  <a:lumMod val="67000"/>
                </a:schemeClr>
              </a:gs>
              <a:gs pos="10000">
                <a:schemeClr val="accent3">
                  <a:lumMod val="97000"/>
                  <a:lumOff val="3000"/>
                </a:schemeClr>
              </a:gs>
              <a:gs pos="74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502" name="Picture 28" descr="Resultado de imagen para codo para tuberia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9894" b="89753" l="3765" r="9694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245217" flipV="1">
            <a:off x="7419451" y="4364479"/>
            <a:ext cx="272617" cy="191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06" name="Rectángulo 233"/>
          <p:cNvSpPr/>
          <p:nvPr/>
        </p:nvSpPr>
        <p:spPr>
          <a:xfrm rot="16200000" flipV="1">
            <a:off x="5236870" y="2511790"/>
            <a:ext cx="3730453" cy="71370"/>
          </a:xfrm>
          <a:custGeom>
            <a:avLst/>
            <a:gdLst>
              <a:gd name="connsiteX0" fmla="*/ 0 w 5457731"/>
              <a:gd name="connsiteY0" fmla="*/ 0 h 80625"/>
              <a:gd name="connsiteX1" fmla="*/ 5457731 w 5457731"/>
              <a:gd name="connsiteY1" fmla="*/ 0 h 80625"/>
              <a:gd name="connsiteX2" fmla="*/ 5457731 w 5457731"/>
              <a:gd name="connsiteY2" fmla="*/ 80625 h 80625"/>
              <a:gd name="connsiteX3" fmla="*/ 0 w 5457731"/>
              <a:gd name="connsiteY3" fmla="*/ 80625 h 80625"/>
              <a:gd name="connsiteX4" fmla="*/ 0 w 5457731"/>
              <a:gd name="connsiteY4" fmla="*/ 0 h 80625"/>
              <a:gd name="connsiteX0" fmla="*/ 0 w 5457731"/>
              <a:gd name="connsiteY0" fmla="*/ 0 h 80625"/>
              <a:gd name="connsiteX1" fmla="*/ 5457731 w 5457731"/>
              <a:gd name="connsiteY1" fmla="*/ 0 h 80625"/>
              <a:gd name="connsiteX2" fmla="*/ 5457731 w 5457731"/>
              <a:gd name="connsiteY2" fmla="*/ 80625 h 80625"/>
              <a:gd name="connsiteX3" fmla="*/ 0 w 5457731"/>
              <a:gd name="connsiteY3" fmla="*/ 80625 h 80625"/>
              <a:gd name="connsiteX4" fmla="*/ 0 w 5457731"/>
              <a:gd name="connsiteY4" fmla="*/ 0 h 80625"/>
              <a:gd name="connsiteX0" fmla="*/ 7141 w 5464872"/>
              <a:gd name="connsiteY0" fmla="*/ 0 h 80625"/>
              <a:gd name="connsiteX1" fmla="*/ 5464872 w 5464872"/>
              <a:gd name="connsiteY1" fmla="*/ 0 h 80625"/>
              <a:gd name="connsiteX2" fmla="*/ 5464872 w 5464872"/>
              <a:gd name="connsiteY2" fmla="*/ 80625 h 80625"/>
              <a:gd name="connsiteX3" fmla="*/ 7141 w 5464872"/>
              <a:gd name="connsiteY3" fmla="*/ 80625 h 80625"/>
              <a:gd name="connsiteX4" fmla="*/ 7141 w 5464872"/>
              <a:gd name="connsiteY4" fmla="*/ 0 h 80625"/>
              <a:gd name="connsiteX0" fmla="*/ 1449 w 5459180"/>
              <a:gd name="connsiteY0" fmla="*/ 0 h 80625"/>
              <a:gd name="connsiteX1" fmla="*/ 5459180 w 5459180"/>
              <a:gd name="connsiteY1" fmla="*/ 0 h 80625"/>
              <a:gd name="connsiteX2" fmla="*/ 5459180 w 5459180"/>
              <a:gd name="connsiteY2" fmla="*/ 80625 h 80625"/>
              <a:gd name="connsiteX3" fmla="*/ 1449 w 5459180"/>
              <a:gd name="connsiteY3" fmla="*/ 80625 h 80625"/>
              <a:gd name="connsiteX4" fmla="*/ 1449 w 5459180"/>
              <a:gd name="connsiteY4" fmla="*/ 0 h 80625"/>
              <a:gd name="connsiteX0" fmla="*/ 68091 w 5525822"/>
              <a:gd name="connsiteY0" fmla="*/ 0 h 80625"/>
              <a:gd name="connsiteX1" fmla="*/ 5525822 w 5525822"/>
              <a:gd name="connsiteY1" fmla="*/ 0 h 80625"/>
              <a:gd name="connsiteX2" fmla="*/ 5525822 w 5525822"/>
              <a:gd name="connsiteY2" fmla="*/ 80625 h 80625"/>
              <a:gd name="connsiteX3" fmla="*/ 68091 w 5525822"/>
              <a:gd name="connsiteY3" fmla="*/ 80625 h 80625"/>
              <a:gd name="connsiteX4" fmla="*/ 68091 w 5525822"/>
              <a:gd name="connsiteY4" fmla="*/ 0 h 80625"/>
              <a:gd name="connsiteX0" fmla="*/ 136063 w 5593794"/>
              <a:gd name="connsiteY0" fmla="*/ 0 h 80625"/>
              <a:gd name="connsiteX1" fmla="*/ 5593794 w 5593794"/>
              <a:gd name="connsiteY1" fmla="*/ 0 h 80625"/>
              <a:gd name="connsiteX2" fmla="*/ 5593794 w 5593794"/>
              <a:gd name="connsiteY2" fmla="*/ 80625 h 80625"/>
              <a:gd name="connsiteX3" fmla="*/ 136063 w 5593794"/>
              <a:gd name="connsiteY3" fmla="*/ 80625 h 80625"/>
              <a:gd name="connsiteX4" fmla="*/ 136063 w 5593794"/>
              <a:gd name="connsiteY4" fmla="*/ 0 h 80625"/>
              <a:gd name="connsiteX0" fmla="*/ 22167 w 5479898"/>
              <a:gd name="connsiteY0" fmla="*/ 0 h 80625"/>
              <a:gd name="connsiteX1" fmla="*/ 5479898 w 5479898"/>
              <a:gd name="connsiteY1" fmla="*/ 0 h 80625"/>
              <a:gd name="connsiteX2" fmla="*/ 5479898 w 5479898"/>
              <a:gd name="connsiteY2" fmla="*/ 80625 h 80625"/>
              <a:gd name="connsiteX3" fmla="*/ 22167 w 5479898"/>
              <a:gd name="connsiteY3" fmla="*/ 80625 h 80625"/>
              <a:gd name="connsiteX4" fmla="*/ 22167 w 5479898"/>
              <a:gd name="connsiteY4" fmla="*/ 0 h 8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79898" h="80625">
                <a:moveTo>
                  <a:pt x="22167" y="0"/>
                </a:moveTo>
                <a:lnTo>
                  <a:pt x="5479898" y="0"/>
                </a:lnTo>
                <a:lnTo>
                  <a:pt x="5479898" y="80625"/>
                </a:lnTo>
                <a:lnTo>
                  <a:pt x="22167" y="80625"/>
                </a:lnTo>
                <a:cubicBezTo>
                  <a:pt x="30312" y="31177"/>
                  <a:pt x="-31556" y="65688"/>
                  <a:pt x="22167" y="0"/>
                </a:cubicBezTo>
                <a:close/>
              </a:path>
            </a:pathLst>
          </a:custGeom>
          <a:gradFill flip="none" rotWithShape="1">
            <a:gsLst>
              <a:gs pos="49000">
                <a:schemeClr val="accent3">
                  <a:lumMod val="67000"/>
                </a:schemeClr>
              </a:gs>
              <a:gs pos="0">
                <a:schemeClr val="accent3">
                  <a:lumMod val="97000"/>
                  <a:lumOff val="3000"/>
                </a:schemeClr>
              </a:gs>
              <a:gs pos="98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503" name="Picture 28" descr="Resultado de imagen para codo para tuberia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9894" b="89753" l="3765" r="9694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864665" flipV="1">
            <a:off x="7011404" y="4368266"/>
            <a:ext cx="264293" cy="186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07" name="Rectángulo 233"/>
          <p:cNvSpPr/>
          <p:nvPr/>
        </p:nvSpPr>
        <p:spPr>
          <a:xfrm flipV="1">
            <a:off x="6606993" y="601622"/>
            <a:ext cx="459417" cy="80625"/>
          </a:xfrm>
          <a:custGeom>
            <a:avLst/>
            <a:gdLst>
              <a:gd name="connsiteX0" fmla="*/ 0 w 5457731"/>
              <a:gd name="connsiteY0" fmla="*/ 0 h 80625"/>
              <a:gd name="connsiteX1" fmla="*/ 5457731 w 5457731"/>
              <a:gd name="connsiteY1" fmla="*/ 0 h 80625"/>
              <a:gd name="connsiteX2" fmla="*/ 5457731 w 5457731"/>
              <a:gd name="connsiteY2" fmla="*/ 80625 h 80625"/>
              <a:gd name="connsiteX3" fmla="*/ 0 w 5457731"/>
              <a:gd name="connsiteY3" fmla="*/ 80625 h 80625"/>
              <a:gd name="connsiteX4" fmla="*/ 0 w 5457731"/>
              <a:gd name="connsiteY4" fmla="*/ 0 h 80625"/>
              <a:gd name="connsiteX0" fmla="*/ 0 w 5457731"/>
              <a:gd name="connsiteY0" fmla="*/ 0 h 80625"/>
              <a:gd name="connsiteX1" fmla="*/ 5457731 w 5457731"/>
              <a:gd name="connsiteY1" fmla="*/ 0 h 80625"/>
              <a:gd name="connsiteX2" fmla="*/ 5457731 w 5457731"/>
              <a:gd name="connsiteY2" fmla="*/ 80625 h 80625"/>
              <a:gd name="connsiteX3" fmla="*/ 0 w 5457731"/>
              <a:gd name="connsiteY3" fmla="*/ 80625 h 80625"/>
              <a:gd name="connsiteX4" fmla="*/ 0 w 5457731"/>
              <a:gd name="connsiteY4" fmla="*/ 0 h 80625"/>
              <a:gd name="connsiteX0" fmla="*/ 7141 w 5464872"/>
              <a:gd name="connsiteY0" fmla="*/ 0 h 80625"/>
              <a:gd name="connsiteX1" fmla="*/ 5464872 w 5464872"/>
              <a:gd name="connsiteY1" fmla="*/ 0 h 80625"/>
              <a:gd name="connsiteX2" fmla="*/ 5464872 w 5464872"/>
              <a:gd name="connsiteY2" fmla="*/ 80625 h 80625"/>
              <a:gd name="connsiteX3" fmla="*/ 7141 w 5464872"/>
              <a:gd name="connsiteY3" fmla="*/ 80625 h 80625"/>
              <a:gd name="connsiteX4" fmla="*/ 7141 w 5464872"/>
              <a:gd name="connsiteY4" fmla="*/ 0 h 80625"/>
              <a:gd name="connsiteX0" fmla="*/ 1449 w 5459180"/>
              <a:gd name="connsiteY0" fmla="*/ 0 h 80625"/>
              <a:gd name="connsiteX1" fmla="*/ 5459180 w 5459180"/>
              <a:gd name="connsiteY1" fmla="*/ 0 h 80625"/>
              <a:gd name="connsiteX2" fmla="*/ 5459180 w 5459180"/>
              <a:gd name="connsiteY2" fmla="*/ 80625 h 80625"/>
              <a:gd name="connsiteX3" fmla="*/ 1449 w 5459180"/>
              <a:gd name="connsiteY3" fmla="*/ 80625 h 80625"/>
              <a:gd name="connsiteX4" fmla="*/ 1449 w 5459180"/>
              <a:gd name="connsiteY4" fmla="*/ 0 h 80625"/>
              <a:gd name="connsiteX0" fmla="*/ 68091 w 5525822"/>
              <a:gd name="connsiteY0" fmla="*/ 0 h 80625"/>
              <a:gd name="connsiteX1" fmla="*/ 5525822 w 5525822"/>
              <a:gd name="connsiteY1" fmla="*/ 0 h 80625"/>
              <a:gd name="connsiteX2" fmla="*/ 5525822 w 5525822"/>
              <a:gd name="connsiteY2" fmla="*/ 80625 h 80625"/>
              <a:gd name="connsiteX3" fmla="*/ 68091 w 5525822"/>
              <a:gd name="connsiteY3" fmla="*/ 80625 h 80625"/>
              <a:gd name="connsiteX4" fmla="*/ 68091 w 5525822"/>
              <a:gd name="connsiteY4" fmla="*/ 0 h 8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25822" h="80625">
                <a:moveTo>
                  <a:pt x="68091" y="0"/>
                </a:moveTo>
                <a:lnTo>
                  <a:pt x="5525822" y="0"/>
                </a:lnTo>
                <a:lnTo>
                  <a:pt x="5525822" y="80625"/>
                </a:lnTo>
                <a:lnTo>
                  <a:pt x="68091" y="80625"/>
                </a:lnTo>
                <a:cubicBezTo>
                  <a:pt x="641234" y="36557"/>
                  <a:pt x="-242084" y="38789"/>
                  <a:pt x="68091" y="0"/>
                </a:cubicBezTo>
                <a:close/>
              </a:path>
            </a:pathLst>
          </a:custGeom>
          <a:gradFill flip="none" rotWithShape="1">
            <a:gsLst>
              <a:gs pos="30000">
                <a:schemeClr val="accent3">
                  <a:lumMod val="67000"/>
                </a:schemeClr>
              </a:gs>
              <a:gs pos="10000">
                <a:schemeClr val="accent3">
                  <a:lumMod val="97000"/>
                  <a:lumOff val="3000"/>
                </a:schemeClr>
              </a:gs>
              <a:gs pos="74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508" name="Picture 28" descr="Resultado de imagen para codo para tuberia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9894" b="89753" l="3765" r="9694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54783">
            <a:off x="6945410" y="590024"/>
            <a:ext cx="272617" cy="191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12" name="Rectángulo 2511"/>
          <p:cNvSpPr/>
          <p:nvPr/>
        </p:nvSpPr>
        <p:spPr>
          <a:xfrm rot="5400000">
            <a:off x="6256527" y="942598"/>
            <a:ext cx="607738" cy="92024"/>
          </a:xfrm>
          <a:prstGeom prst="rect">
            <a:avLst/>
          </a:prstGeom>
          <a:gradFill flip="none" rotWithShape="1">
            <a:gsLst>
              <a:gs pos="15000">
                <a:schemeClr val="accent3">
                  <a:lumMod val="67000"/>
                </a:schemeClr>
              </a:gs>
              <a:gs pos="10000">
                <a:schemeClr val="accent3">
                  <a:lumMod val="97000"/>
                  <a:lumOff val="3000"/>
                </a:schemeClr>
              </a:gs>
              <a:gs pos="74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509" name="Picture 30" descr="Resultado de imagen para tapon para tuberia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77" b="98538" l="388" r="945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" t="-4975" r="50837" b="-1"/>
          <a:stretch/>
        </p:blipFill>
        <p:spPr bwMode="auto">
          <a:xfrm rot="5400000">
            <a:off x="6524264" y="775774"/>
            <a:ext cx="71602" cy="16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0" name="Picture 20" descr="https://www.construmart.cl/tiendaonline/images/product/1300x1300-78716-F1.jpg"/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90099" l="0" r="9693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27360" y="873551"/>
            <a:ext cx="267609" cy="251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1" name="Picture 28" descr="Resultado de imagen para codo para tuberia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9894" b="89753" l="3765" r="9694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735335">
            <a:off x="6459928" y="585129"/>
            <a:ext cx="264293" cy="186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13" name="Rectángulo 177"/>
          <p:cNvSpPr/>
          <p:nvPr/>
        </p:nvSpPr>
        <p:spPr>
          <a:xfrm rot="3283281" flipV="1">
            <a:off x="6110321" y="2359252"/>
            <a:ext cx="1892682" cy="174976"/>
          </a:xfrm>
          <a:custGeom>
            <a:avLst/>
            <a:gdLst>
              <a:gd name="connsiteX0" fmla="*/ 0 w 1186235"/>
              <a:gd name="connsiteY0" fmla="*/ 0 h 219511"/>
              <a:gd name="connsiteX1" fmla="*/ 1186235 w 1186235"/>
              <a:gd name="connsiteY1" fmla="*/ 0 h 219511"/>
              <a:gd name="connsiteX2" fmla="*/ 1186235 w 1186235"/>
              <a:gd name="connsiteY2" fmla="*/ 219511 h 219511"/>
              <a:gd name="connsiteX3" fmla="*/ 0 w 1186235"/>
              <a:gd name="connsiteY3" fmla="*/ 219511 h 219511"/>
              <a:gd name="connsiteX4" fmla="*/ 0 w 1186235"/>
              <a:gd name="connsiteY4" fmla="*/ 0 h 219511"/>
              <a:gd name="connsiteX0" fmla="*/ 0 w 1186235"/>
              <a:gd name="connsiteY0" fmla="*/ 0 h 219511"/>
              <a:gd name="connsiteX1" fmla="*/ 1186235 w 1186235"/>
              <a:gd name="connsiteY1" fmla="*/ 0 h 219511"/>
              <a:gd name="connsiteX2" fmla="*/ 1186235 w 1186235"/>
              <a:gd name="connsiteY2" fmla="*/ 219511 h 219511"/>
              <a:gd name="connsiteX3" fmla="*/ 0 w 1186235"/>
              <a:gd name="connsiteY3" fmla="*/ 219511 h 219511"/>
              <a:gd name="connsiteX4" fmla="*/ 0 w 1186235"/>
              <a:gd name="connsiteY4" fmla="*/ 0 h 219511"/>
              <a:gd name="connsiteX0" fmla="*/ 19926 w 1206161"/>
              <a:gd name="connsiteY0" fmla="*/ 0 h 219511"/>
              <a:gd name="connsiteX1" fmla="*/ 1206161 w 1206161"/>
              <a:gd name="connsiteY1" fmla="*/ 0 h 219511"/>
              <a:gd name="connsiteX2" fmla="*/ 1206161 w 1206161"/>
              <a:gd name="connsiteY2" fmla="*/ 219511 h 219511"/>
              <a:gd name="connsiteX3" fmla="*/ 19926 w 1206161"/>
              <a:gd name="connsiteY3" fmla="*/ 219511 h 219511"/>
              <a:gd name="connsiteX4" fmla="*/ 19926 w 1206161"/>
              <a:gd name="connsiteY4" fmla="*/ 0 h 219511"/>
              <a:gd name="connsiteX0" fmla="*/ 17556 w 1203791"/>
              <a:gd name="connsiteY0" fmla="*/ 0 h 219511"/>
              <a:gd name="connsiteX1" fmla="*/ 1203791 w 1203791"/>
              <a:gd name="connsiteY1" fmla="*/ 0 h 219511"/>
              <a:gd name="connsiteX2" fmla="*/ 1203791 w 1203791"/>
              <a:gd name="connsiteY2" fmla="*/ 219511 h 219511"/>
              <a:gd name="connsiteX3" fmla="*/ 17556 w 1203791"/>
              <a:gd name="connsiteY3" fmla="*/ 219511 h 219511"/>
              <a:gd name="connsiteX4" fmla="*/ 17556 w 1203791"/>
              <a:gd name="connsiteY4" fmla="*/ 0 h 219511"/>
              <a:gd name="connsiteX0" fmla="*/ 25394 w 1211629"/>
              <a:gd name="connsiteY0" fmla="*/ 0 h 219511"/>
              <a:gd name="connsiteX1" fmla="*/ 1211629 w 1211629"/>
              <a:gd name="connsiteY1" fmla="*/ 0 h 219511"/>
              <a:gd name="connsiteX2" fmla="*/ 1211629 w 1211629"/>
              <a:gd name="connsiteY2" fmla="*/ 219511 h 219511"/>
              <a:gd name="connsiteX3" fmla="*/ 25394 w 1211629"/>
              <a:gd name="connsiteY3" fmla="*/ 219511 h 219511"/>
              <a:gd name="connsiteX4" fmla="*/ 25394 w 1211629"/>
              <a:gd name="connsiteY4" fmla="*/ 0 h 219511"/>
              <a:gd name="connsiteX0" fmla="*/ 9311 w 1195546"/>
              <a:gd name="connsiteY0" fmla="*/ 0 h 219511"/>
              <a:gd name="connsiteX1" fmla="*/ 1195546 w 1195546"/>
              <a:gd name="connsiteY1" fmla="*/ 0 h 219511"/>
              <a:gd name="connsiteX2" fmla="*/ 1195546 w 1195546"/>
              <a:gd name="connsiteY2" fmla="*/ 219511 h 219511"/>
              <a:gd name="connsiteX3" fmla="*/ 9311 w 1195546"/>
              <a:gd name="connsiteY3" fmla="*/ 219511 h 219511"/>
              <a:gd name="connsiteX4" fmla="*/ 9311 w 1195546"/>
              <a:gd name="connsiteY4" fmla="*/ 0 h 219511"/>
              <a:gd name="connsiteX0" fmla="*/ 37026 w 1223261"/>
              <a:gd name="connsiteY0" fmla="*/ 0 h 219511"/>
              <a:gd name="connsiteX1" fmla="*/ 1223261 w 1223261"/>
              <a:gd name="connsiteY1" fmla="*/ 0 h 219511"/>
              <a:gd name="connsiteX2" fmla="*/ 1223261 w 1223261"/>
              <a:gd name="connsiteY2" fmla="*/ 219511 h 219511"/>
              <a:gd name="connsiteX3" fmla="*/ 37026 w 1223261"/>
              <a:gd name="connsiteY3" fmla="*/ 219511 h 219511"/>
              <a:gd name="connsiteX4" fmla="*/ 37026 w 1223261"/>
              <a:gd name="connsiteY4" fmla="*/ 0 h 219511"/>
              <a:gd name="connsiteX0" fmla="*/ 53455 w 1239690"/>
              <a:gd name="connsiteY0" fmla="*/ 0 h 219511"/>
              <a:gd name="connsiteX1" fmla="*/ 1239690 w 1239690"/>
              <a:gd name="connsiteY1" fmla="*/ 0 h 219511"/>
              <a:gd name="connsiteX2" fmla="*/ 1239690 w 1239690"/>
              <a:gd name="connsiteY2" fmla="*/ 219511 h 219511"/>
              <a:gd name="connsiteX3" fmla="*/ 53455 w 1239690"/>
              <a:gd name="connsiteY3" fmla="*/ 219511 h 219511"/>
              <a:gd name="connsiteX4" fmla="*/ 53455 w 1239690"/>
              <a:gd name="connsiteY4" fmla="*/ 0 h 219511"/>
              <a:gd name="connsiteX0" fmla="*/ 53455 w 1266568"/>
              <a:gd name="connsiteY0" fmla="*/ 0 h 219511"/>
              <a:gd name="connsiteX1" fmla="*/ 1239690 w 1266568"/>
              <a:gd name="connsiteY1" fmla="*/ 0 h 219511"/>
              <a:gd name="connsiteX2" fmla="*/ 1239690 w 1266568"/>
              <a:gd name="connsiteY2" fmla="*/ 219511 h 219511"/>
              <a:gd name="connsiteX3" fmla="*/ 53455 w 1266568"/>
              <a:gd name="connsiteY3" fmla="*/ 219511 h 219511"/>
              <a:gd name="connsiteX4" fmla="*/ 53455 w 1266568"/>
              <a:gd name="connsiteY4" fmla="*/ 0 h 219511"/>
              <a:gd name="connsiteX0" fmla="*/ 53455 w 1279888"/>
              <a:gd name="connsiteY0" fmla="*/ 0 h 219511"/>
              <a:gd name="connsiteX1" fmla="*/ 1239690 w 1279888"/>
              <a:gd name="connsiteY1" fmla="*/ 0 h 219511"/>
              <a:gd name="connsiteX2" fmla="*/ 1239690 w 1279888"/>
              <a:gd name="connsiteY2" fmla="*/ 219511 h 219511"/>
              <a:gd name="connsiteX3" fmla="*/ 53455 w 1279888"/>
              <a:gd name="connsiteY3" fmla="*/ 219511 h 219511"/>
              <a:gd name="connsiteX4" fmla="*/ 53455 w 1279888"/>
              <a:gd name="connsiteY4" fmla="*/ 0 h 219511"/>
              <a:gd name="connsiteX0" fmla="*/ 47492 w 1273925"/>
              <a:gd name="connsiteY0" fmla="*/ 0 h 219511"/>
              <a:gd name="connsiteX1" fmla="*/ 1233727 w 1273925"/>
              <a:gd name="connsiteY1" fmla="*/ 0 h 219511"/>
              <a:gd name="connsiteX2" fmla="*/ 1233727 w 1273925"/>
              <a:gd name="connsiteY2" fmla="*/ 219511 h 219511"/>
              <a:gd name="connsiteX3" fmla="*/ 47492 w 1273925"/>
              <a:gd name="connsiteY3" fmla="*/ 219511 h 219511"/>
              <a:gd name="connsiteX4" fmla="*/ 47492 w 1273925"/>
              <a:gd name="connsiteY4" fmla="*/ 0 h 219511"/>
              <a:gd name="connsiteX0" fmla="*/ 47294 w 1273727"/>
              <a:gd name="connsiteY0" fmla="*/ 0 h 219511"/>
              <a:gd name="connsiteX1" fmla="*/ 1233529 w 1273727"/>
              <a:gd name="connsiteY1" fmla="*/ 0 h 219511"/>
              <a:gd name="connsiteX2" fmla="*/ 1233529 w 1273727"/>
              <a:gd name="connsiteY2" fmla="*/ 219511 h 219511"/>
              <a:gd name="connsiteX3" fmla="*/ 47294 w 1273727"/>
              <a:gd name="connsiteY3" fmla="*/ 219511 h 219511"/>
              <a:gd name="connsiteX4" fmla="*/ 47294 w 1273727"/>
              <a:gd name="connsiteY4" fmla="*/ 0 h 219511"/>
              <a:gd name="connsiteX0" fmla="*/ 42777 w 1269210"/>
              <a:gd name="connsiteY0" fmla="*/ 0 h 219511"/>
              <a:gd name="connsiteX1" fmla="*/ 1229012 w 1269210"/>
              <a:gd name="connsiteY1" fmla="*/ 0 h 219511"/>
              <a:gd name="connsiteX2" fmla="*/ 1229012 w 1269210"/>
              <a:gd name="connsiteY2" fmla="*/ 219511 h 219511"/>
              <a:gd name="connsiteX3" fmla="*/ 42777 w 1269210"/>
              <a:gd name="connsiteY3" fmla="*/ 219511 h 219511"/>
              <a:gd name="connsiteX4" fmla="*/ 42777 w 1269210"/>
              <a:gd name="connsiteY4" fmla="*/ 0 h 219511"/>
              <a:gd name="connsiteX0" fmla="*/ 41703 w 1268136"/>
              <a:gd name="connsiteY0" fmla="*/ 0 h 219511"/>
              <a:gd name="connsiteX1" fmla="*/ 1227938 w 1268136"/>
              <a:gd name="connsiteY1" fmla="*/ 0 h 219511"/>
              <a:gd name="connsiteX2" fmla="*/ 1227938 w 1268136"/>
              <a:gd name="connsiteY2" fmla="*/ 219511 h 219511"/>
              <a:gd name="connsiteX3" fmla="*/ 41703 w 1268136"/>
              <a:gd name="connsiteY3" fmla="*/ 219511 h 219511"/>
              <a:gd name="connsiteX4" fmla="*/ 41703 w 1268136"/>
              <a:gd name="connsiteY4" fmla="*/ 0 h 219511"/>
              <a:gd name="connsiteX0" fmla="*/ 41068 w 1267501"/>
              <a:gd name="connsiteY0" fmla="*/ 0 h 219511"/>
              <a:gd name="connsiteX1" fmla="*/ 1227303 w 1267501"/>
              <a:gd name="connsiteY1" fmla="*/ 0 h 219511"/>
              <a:gd name="connsiteX2" fmla="*/ 1227303 w 1267501"/>
              <a:gd name="connsiteY2" fmla="*/ 219511 h 219511"/>
              <a:gd name="connsiteX3" fmla="*/ 41068 w 1267501"/>
              <a:gd name="connsiteY3" fmla="*/ 219511 h 219511"/>
              <a:gd name="connsiteX4" fmla="*/ 41068 w 1267501"/>
              <a:gd name="connsiteY4" fmla="*/ 0 h 219511"/>
              <a:gd name="connsiteX0" fmla="*/ 37466 w 1263899"/>
              <a:gd name="connsiteY0" fmla="*/ 0 h 219511"/>
              <a:gd name="connsiteX1" fmla="*/ 1223701 w 1263899"/>
              <a:gd name="connsiteY1" fmla="*/ 0 h 219511"/>
              <a:gd name="connsiteX2" fmla="*/ 1223701 w 1263899"/>
              <a:gd name="connsiteY2" fmla="*/ 219511 h 219511"/>
              <a:gd name="connsiteX3" fmla="*/ 37466 w 1263899"/>
              <a:gd name="connsiteY3" fmla="*/ 219511 h 219511"/>
              <a:gd name="connsiteX4" fmla="*/ 37466 w 1263899"/>
              <a:gd name="connsiteY4" fmla="*/ 0 h 219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3899" h="219511">
                <a:moveTo>
                  <a:pt x="37466" y="0"/>
                </a:moveTo>
                <a:lnTo>
                  <a:pt x="1223701" y="0"/>
                </a:lnTo>
                <a:cubicBezTo>
                  <a:pt x="1284177" y="110773"/>
                  <a:pt x="1269952" y="159112"/>
                  <a:pt x="1223701" y="219511"/>
                </a:cubicBezTo>
                <a:lnTo>
                  <a:pt x="37466" y="219511"/>
                </a:lnTo>
                <a:cubicBezTo>
                  <a:pt x="8195" y="202860"/>
                  <a:pt x="-29696" y="76449"/>
                  <a:pt x="37466" y="0"/>
                </a:cubicBezTo>
                <a:close/>
              </a:path>
            </a:pathLst>
          </a:custGeom>
          <a:gradFill flip="none" rotWithShape="1">
            <a:gsLst>
              <a:gs pos="30000">
                <a:schemeClr val="accent3">
                  <a:lumMod val="67000"/>
                </a:schemeClr>
              </a:gs>
              <a:gs pos="10000">
                <a:schemeClr val="accent3">
                  <a:lumMod val="97000"/>
                  <a:lumOff val="3000"/>
                </a:schemeClr>
              </a:gs>
              <a:gs pos="74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514" name="Imagen 2513"/>
          <p:cNvPicPr>
            <a:picLocks noChangeAspect="1"/>
          </p:cNvPicPr>
          <p:nvPr/>
        </p:nvPicPr>
        <p:blipFill rotWithShape="1">
          <a:blip r:embed="rId25"/>
          <a:srcRect l="27196" r="63812" b="35013"/>
          <a:stretch/>
        </p:blipFill>
        <p:spPr>
          <a:xfrm>
            <a:off x="6589730" y="3523747"/>
            <a:ext cx="413853" cy="1381926"/>
          </a:xfrm>
          <a:prstGeom prst="rect">
            <a:avLst/>
          </a:prstGeom>
        </p:spPr>
      </p:pic>
      <p:sp>
        <p:nvSpPr>
          <p:cNvPr id="2515" name="Rectángulo 2514"/>
          <p:cNvSpPr/>
          <p:nvPr/>
        </p:nvSpPr>
        <p:spPr>
          <a:xfrm rot="5400000">
            <a:off x="6255446" y="3191192"/>
            <a:ext cx="613008" cy="95133"/>
          </a:xfrm>
          <a:prstGeom prst="rect">
            <a:avLst/>
          </a:prstGeom>
          <a:gradFill flip="none" rotWithShape="1">
            <a:gsLst>
              <a:gs pos="15000">
                <a:schemeClr val="accent3">
                  <a:lumMod val="67000"/>
                </a:schemeClr>
              </a:gs>
              <a:gs pos="10000">
                <a:schemeClr val="accent3">
                  <a:lumMod val="97000"/>
                  <a:lumOff val="3000"/>
                </a:schemeClr>
              </a:gs>
              <a:gs pos="74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16" name="Rectángulo 2515"/>
          <p:cNvSpPr/>
          <p:nvPr/>
        </p:nvSpPr>
        <p:spPr>
          <a:xfrm rot="5400000">
            <a:off x="6714145" y="3423465"/>
            <a:ext cx="151573" cy="92024"/>
          </a:xfrm>
          <a:prstGeom prst="rect">
            <a:avLst/>
          </a:prstGeom>
          <a:gradFill flip="none" rotWithShape="1">
            <a:gsLst>
              <a:gs pos="15000">
                <a:schemeClr val="accent3">
                  <a:lumMod val="67000"/>
                </a:schemeClr>
              </a:gs>
              <a:gs pos="10000">
                <a:schemeClr val="accent3">
                  <a:lumMod val="97000"/>
                  <a:lumOff val="3000"/>
                </a:schemeClr>
              </a:gs>
              <a:gs pos="74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17" name="Rectángulo 2516"/>
          <p:cNvSpPr/>
          <p:nvPr/>
        </p:nvSpPr>
        <p:spPr>
          <a:xfrm rot="10800000">
            <a:off x="6613423" y="3300227"/>
            <a:ext cx="134718" cy="92024"/>
          </a:xfrm>
          <a:prstGeom prst="rect">
            <a:avLst/>
          </a:prstGeom>
          <a:gradFill flip="none" rotWithShape="1">
            <a:gsLst>
              <a:gs pos="15000">
                <a:schemeClr val="accent3">
                  <a:lumMod val="67000"/>
                </a:schemeClr>
              </a:gs>
              <a:gs pos="10000">
                <a:schemeClr val="accent3">
                  <a:lumMod val="97000"/>
                  <a:lumOff val="3000"/>
                </a:schemeClr>
              </a:gs>
              <a:gs pos="74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518" name="Picture 2" descr="16 &#10;3. Verifica si las esquinas de las puertas y ventanas &#10;del local donde estÃ¡s forman Ã¡ngulos rectos. &#10;Marca con una X s..."/>
          <p:cNvPicPr>
            <a:picLocks noChangeAspect="1" noChangeArrowheads="1"/>
          </p:cNvPicPr>
          <p:nvPr/>
        </p:nvPicPr>
        <p:blipFill rotWithShape="1">
          <a:blip r:embed="rId16" cstate="email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2174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rot="16200000" flipH="1">
            <a:off x="6443983" y="3228195"/>
            <a:ext cx="224304" cy="238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" name="Picture 28" descr="Resultado de imagen para codo para tuberia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9894" b="89753" l="3765" r="9694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54783">
            <a:off x="6645794" y="3294718"/>
            <a:ext cx="243849" cy="171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21" name="Rectángulo 2520"/>
          <p:cNvSpPr/>
          <p:nvPr/>
        </p:nvSpPr>
        <p:spPr>
          <a:xfrm rot="10800000">
            <a:off x="6055296" y="3545263"/>
            <a:ext cx="419846" cy="92024"/>
          </a:xfrm>
          <a:prstGeom prst="rect">
            <a:avLst/>
          </a:prstGeom>
          <a:gradFill flip="none" rotWithShape="1">
            <a:gsLst>
              <a:gs pos="15000">
                <a:schemeClr val="accent3">
                  <a:lumMod val="67000"/>
                </a:schemeClr>
              </a:gs>
              <a:gs pos="10000">
                <a:schemeClr val="accent3">
                  <a:lumMod val="97000"/>
                  <a:lumOff val="3000"/>
                </a:schemeClr>
              </a:gs>
              <a:gs pos="74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520" name="Picture 28" descr="Resultado de imagen para codo para tuberia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9894" b="89753" l="3765" r="9694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45305">
            <a:off x="6414268" y="3477050"/>
            <a:ext cx="243849" cy="171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22" name="Rectángulo 2521"/>
          <p:cNvSpPr/>
          <p:nvPr/>
        </p:nvSpPr>
        <p:spPr>
          <a:xfrm rot="5400000">
            <a:off x="6711964" y="4932834"/>
            <a:ext cx="151573" cy="92024"/>
          </a:xfrm>
          <a:prstGeom prst="rect">
            <a:avLst/>
          </a:prstGeom>
          <a:gradFill flip="none" rotWithShape="1">
            <a:gsLst>
              <a:gs pos="15000">
                <a:schemeClr val="accent3">
                  <a:lumMod val="67000"/>
                </a:schemeClr>
              </a:gs>
              <a:gs pos="10000">
                <a:schemeClr val="accent3">
                  <a:lumMod val="97000"/>
                  <a:lumOff val="3000"/>
                </a:schemeClr>
              </a:gs>
              <a:gs pos="74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600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0</Words>
  <Application>Microsoft Office PowerPoint</Application>
  <PresentationFormat>Doble carta (432 x 279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Elena Silva Ibaceta</dc:creator>
  <cp:lastModifiedBy>Maria Elena Silva Ibaceta</cp:lastModifiedBy>
  <cp:revision>11</cp:revision>
  <dcterms:created xsi:type="dcterms:W3CDTF">2019-06-04T02:25:05Z</dcterms:created>
  <dcterms:modified xsi:type="dcterms:W3CDTF">2019-06-04T03:59:45Z</dcterms:modified>
</cp:coreProperties>
</file>